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48"/>
  </p:notesMasterIdLst>
  <p:handoutMasterIdLst>
    <p:handoutMasterId r:id="rId49"/>
  </p:handoutMasterIdLst>
  <p:sldIdLst>
    <p:sldId id="463" r:id="rId5"/>
    <p:sldId id="528" r:id="rId6"/>
    <p:sldId id="530" r:id="rId7"/>
    <p:sldId id="531" r:id="rId8"/>
    <p:sldId id="485" r:id="rId9"/>
    <p:sldId id="490" r:id="rId10"/>
    <p:sldId id="570" r:id="rId11"/>
    <p:sldId id="571" r:id="rId12"/>
    <p:sldId id="493" r:id="rId13"/>
    <p:sldId id="551" r:id="rId14"/>
    <p:sldId id="552" r:id="rId15"/>
    <p:sldId id="553" r:id="rId16"/>
    <p:sldId id="554" r:id="rId17"/>
    <p:sldId id="555" r:id="rId18"/>
    <p:sldId id="556" r:id="rId19"/>
    <p:sldId id="557" r:id="rId20"/>
    <p:sldId id="558" r:id="rId21"/>
    <p:sldId id="559" r:id="rId22"/>
    <p:sldId id="573" r:id="rId23"/>
    <p:sldId id="560" r:id="rId24"/>
    <p:sldId id="572" r:id="rId25"/>
    <p:sldId id="401" r:id="rId26"/>
    <p:sldId id="561" r:id="rId27"/>
    <p:sldId id="515" r:id="rId28"/>
    <p:sldId id="402" r:id="rId29"/>
    <p:sldId id="482" r:id="rId30"/>
    <p:sldId id="562" r:id="rId31"/>
    <p:sldId id="563" r:id="rId32"/>
    <p:sldId id="544" r:id="rId33"/>
    <p:sldId id="516" r:id="rId34"/>
    <p:sldId id="522" r:id="rId35"/>
    <p:sldId id="523" r:id="rId36"/>
    <p:sldId id="545" r:id="rId37"/>
    <p:sldId id="546" r:id="rId38"/>
    <p:sldId id="547" r:id="rId39"/>
    <p:sldId id="567" r:id="rId40"/>
    <p:sldId id="568" r:id="rId41"/>
    <p:sldId id="569" r:id="rId42"/>
    <p:sldId id="565" r:id="rId43"/>
    <p:sldId id="575" r:id="rId44"/>
    <p:sldId id="566" r:id="rId45"/>
    <p:sldId id="574" r:id="rId46"/>
    <p:sldId id="526" r:id="rId47"/>
  </p:sldIdLst>
  <p:sldSz cx="12192000" cy="6858000"/>
  <p:notesSz cx="6858000" cy="9144000"/>
  <p:embeddedFontLst>
    <p:embeddedFont>
      <p:font typeface="Calibri" panose="020F0502020204030204" pitchFamily="34" charset="0"/>
      <p:regular r:id="rId50"/>
      <p:bold r:id="rId51"/>
      <p:italic r:id="rId52"/>
      <p:boldItalic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03942"/>
    <a:srgbClr val="FF9900"/>
    <a:srgbClr val="5B9BD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397" autoAdjust="0"/>
    <p:restoredTop sz="94655" autoAdjust="0"/>
  </p:normalViewPr>
  <p:slideViewPr>
    <p:cSldViewPr snapToGrid="0">
      <p:cViewPr varScale="1">
        <p:scale>
          <a:sx n="114" d="100"/>
          <a:sy n="114" d="100"/>
        </p:scale>
        <p:origin x="390" y="84"/>
      </p:cViewPr>
      <p:guideLst/>
    </p:cSldViewPr>
  </p:slideViewPr>
  <p:notesTextViewPr>
    <p:cViewPr>
      <p:scale>
        <a:sx n="3" d="2"/>
        <a:sy n="3" d="2"/>
      </p:scale>
      <p:origin x="0" y="0"/>
    </p:cViewPr>
  </p:notesTextViewPr>
  <p:notesViewPr>
    <p:cSldViewPr snapToGrid="0">
      <p:cViewPr varScale="1">
        <p:scale>
          <a:sx n="71" d="100"/>
          <a:sy n="71" d="100"/>
        </p:scale>
        <p:origin x="322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font" Target="fonts/font1.fntdata"/><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4.fntdata"/><Relationship Id="rId58" Type="http://schemas.microsoft.com/office/2016/11/relationships/changesInfo" Target="changesInfos/changesInfo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2.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3.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ff Clay" userId="b25dd6ccfb92a93f" providerId="LiveId" clId="{E3044607-56D8-4975-ADBA-79470B320B70}"/>
    <pc:docChg chg="modSld">
      <pc:chgData name="Jeff Clay" userId="b25dd6ccfb92a93f" providerId="LiveId" clId="{E3044607-56D8-4975-ADBA-79470B320B70}" dt="2021-08-17T00:38:19.332" v="1" actId="729"/>
      <pc:docMkLst>
        <pc:docMk/>
      </pc:docMkLst>
      <pc:sldChg chg="mod modShow">
        <pc:chgData name="Jeff Clay" userId="b25dd6ccfb92a93f" providerId="LiveId" clId="{E3044607-56D8-4975-ADBA-79470B320B70}" dt="2021-08-17T00:38:19.332" v="1" actId="729"/>
        <pc:sldMkLst>
          <pc:docMk/>
          <pc:sldMk cId="3553601439" sldId="515"/>
        </pc:sldMkLst>
      </pc:sldChg>
      <pc:sldChg chg="mod modShow">
        <pc:chgData name="Jeff Clay" userId="b25dd6ccfb92a93f" providerId="LiveId" clId="{E3044607-56D8-4975-ADBA-79470B320B70}" dt="2021-08-17T00:37:49.116" v="0" actId="729"/>
        <pc:sldMkLst>
          <pc:docMk/>
          <pc:sldMk cId="549299604" sldId="55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63D2374-8F33-4ECC-BA42-27F143302043}" type="datetimeFigureOut">
              <a:rPr lang="en-US" smtClean="0"/>
              <a:t>8/16/2021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8740770-F879-4B18-AD35-848F49944E41}" type="slidenum">
              <a:rPr lang="en-US" smtClean="0"/>
              <a:t>‹#›</a:t>
            </a:fld>
            <a:endParaRPr lang="en-US"/>
          </a:p>
        </p:txBody>
      </p:sp>
    </p:spTree>
    <p:extLst>
      <p:ext uri="{BB962C8B-B14F-4D97-AF65-F5344CB8AC3E}">
        <p14:creationId xmlns:p14="http://schemas.microsoft.com/office/powerpoint/2010/main" val="11567107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98CF87-B7D4-4143-B2AA-104BAF0D6264}" type="datetimeFigureOut">
              <a:rPr lang="en-US" smtClean="0"/>
              <a:t>8/16/2021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711BF6-E160-4615-A395-2A74E2DBE6EE}" type="slidenum">
              <a:rPr lang="en-US" smtClean="0"/>
              <a:t>‹#›</a:t>
            </a:fld>
            <a:endParaRPr lang="en-US"/>
          </a:p>
        </p:txBody>
      </p:sp>
    </p:spTree>
    <p:extLst>
      <p:ext uri="{BB962C8B-B14F-4D97-AF65-F5344CB8AC3E}">
        <p14:creationId xmlns:p14="http://schemas.microsoft.com/office/powerpoint/2010/main" val="25324424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s3.amazonaws.com/baselinestationplaybook/Baseline+Playbook+V2017-3.pdf"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s3.amazonaws.com/baselinestationplaybook/Baseline+Playbook+V2017-3.pdf"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711BF6-E160-4615-A395-2A74E2DBE6EE}" type="slidenum">
              <a:rPr lang="en-US" smtClean="0"/>
              <a:t>1</a:t>
            </a:fld>
            <a:endParaRPr lang="en-US"/>
          </a:p>
        </p:txBody>
      </p:sp>
    </p:spTree>
    <p:extLst>
      <p:ext uri="{BB962C8B-B14F-4D97-AF65-F5344CB8AC3E}">
        <p14:creationId xmlns:p14="http://schemas.microsoft.com/office/powerpoint/2010/main" val="2918518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a:solidFill>
                  <a:schemeClr val="tx1"/>
                </a:solidFill>
                <a:effectLst/>
                <a:latin typeface="+mn-lt"/>
                <a:ea typeface="+mn-ea"/>
                <a:cs typeface="+mn-cs"/>
              </a:rPr>
              <a:t>A cross-functional team recently came together to vet existing processes and documentation to ensure they were simple, standard, and scalable across all North American Delivery Stations. This information was used to create a draft of the </a:t>
            </a:r>
            <a:r>
              <a:rPr lang="en-US" sz="900" u="sng" kern="1200" dirty="0">
                <a:solidFill>
                  <a:schemeClr val="tx1"/>
                </a:solidFill>
                <a:effectLst/>
                <a:latin typeface="+mn-lt"/>
                <a:ea typeface="+mn-ea"/>
                <a:cs typeface="+mn-cs"/>
                <a:hlinkClick r:id="rId3"/>
              </a:rPr>
              <a:t>Baseline Station Playbook</a:t>
            </a:r>
            <a:r>
              <a:rPr lang="en-US" sz="900" kern="1200" dirty="0">
                <a:solidFill>
                  <a:schemeClr val="tx1"/>
                </a:solidFill>
                <a:effectLst/>
                <a:latin typeface="+mn-lt"/>
                <a:ea typeface="+mn-ea"/>
                <a:cs typeface="+mn-cs"/>
              </a:rPr>
              <a:t>, which includes standardized processes for </a:t>
            </a:r>
          </a:p>
          <a:p>
            <a:pPr marL="171450" lvl="0" indent="-171450">
              <a:buFont typeface="Arial" panose="020B0604020202020204" pitchFamily="34" charset="0"/>
              <a:buChar char="•"/>
            </a:pPr>
            <a:r>
              <a:rPr lang="en-US" sz="900" kern="1200" dirty="0">
                <a:solidFill>
                  <a:schemeClr val="tx1"/>
                </a:solidFill>
                <a:effectLst/>
                <a:latin typeface="+mn-lt"/>
                <a:ea typeface="+mn-ea"/>
                <a:cs typeface="+mn-cs"/>
              </a:rPr>
              <a:t>Sort, Pick, and Stage, </a:t>
            </a:r>
          </a:p>
          <a:p>
            <a:pPr marL="171450" lvl="0" indent="-171450">
              <a:buFont typeface="Arial" panose="020B0604020202020204" pitchFamily="34" charset="0"/>
              <a:buChar char="•"/>
            </a:pPr>
            <a:r>
              <a:rPr lang="en-US" sz="900" kern="1200" dirty="0">
                <a:solidFill>
                  <a:schemeClr val="tx1"/>
                </a:solidFill>
                <a:effectLst/>
                <a:latin typeface="+mn-lt"/>
                <a:ea typeface="+mn-ea"/>
                <a:cs typeface="+mn-cs"/>
              </a:rPr>
              <a:t>Load-Out and Dispatch, </a:t>
            </a:r>
          </a:p>
          <a:p>
            <a:pPr marL="171450" lvl="0" indent="-171450">
              <a:buFont typeface="Arial" panose="020B0604020202020204" pitchFamily="34" charset="0"/>
              <a:buChar char="•"/>
            </a:pPr>
            <a:r>
              <a:rPr lang="en-US" sz="900" kern="1200" dirty="0">
                <a:solidFill>
                  <a:schemeClr val="tx1"/>
                </a:solidFill>
                <a:effectLst/>
                <a:latin typeface="+mn-lt"/>
                <a:ea typeface="+mn-ea"/>
                <a:cs typeface="+mn-cs"/>
              </a:rPr>
              <a:t>On-Road and Return to Station, </a:t>
            </a:r>
          </a:p>
          <a:p>
            <a:pPr marL="171450" lvl="0" indent="-171450">
              <a:buFont typeface="Arial" panose="020B0604020202020204" pitchFamily="34" charset="0"/>
              <a:buChar char="•"/>
            </a:pPr>
            <a:r>
              <a:rPr lang="en-US" sz="900" kern="1200" dirty="0">
                <a:solidFill>
                  <a:schemeClr val="tx1"/>
                </a:solidFill>
                <a:effectLst/>
                <a:latin typeface="+mn-lt"/>
                <a:ea typeface="+mn-ea"/>
                <a:cs typeface="+mn-cs"/>
              </a:rPr>
              <a:t>Same Day, and </a:t>
            </a:r>
          </a:p>
          <a:p>
            <a:pPr marL="171450" lvl="0" indent="-171450">
              <a:buFont typeface="Arial" panose="020B0604020202020204" pitchFamily="34" charset="0"/>
              <a:buChar char="•"/>
            </a:pPr>
            <a:r>
              <a:rPr lang="en-US" sz="900" kern="1200" dirty="0">
                <a:solidFill>
                  <a:schemeClr val="tx1"/>
                </a:solidFill>
                <a:effectLst/>
                <a:latin typeface="+mn-lt"/>
                <a:ea typeface="+mn-ea"/>
                <a:cs typeface="+mn-cs"/>
              </a:rPr>
              <a:t>Flex</a:t>
            </a:r>
          </a:p>
          <a:p>
            <a:r>
              <a:rPr lang="en-US" sz="900" kern="1200" dirty="0">
                <a:solidFill>
                  <a:schemeClr val="tx1"/>
                </a:solidFill>
                <a:effectLst/>
                <a:latin typeface="+mn-lt"/>
                <a:ea typeface="+mn-ea"/>
                <a:cs typeface="+mn-cs"/>
              </a:rPr>
              <a:t>This Playbook consolidates all of the current standards, resources, job aids, and TMHs in one place and is a living document that will be updated once a month.</a:t>
            </a:r>
          </a:p>
          <a:p>
            <a:endParaRPr lang="en-US" sz="900" dirty="0"/>
          </a:p>
        </p:txBody>
      </p:sp>
      <p:sp>
        <p:nvSpPr>
          <p:cNvPr id="4" name="Slide Number Placeholder 3"/>
          <p:cNvSpPr>
            <a:spLocks noGrp="1"/>
          </p:cNvSpPr>
          <p:nvPr>
            <p:ph type="sldNum" sz="quarter" idx="10"/>
          </p:nvPr>
        </p:nvSpPr>
        <p:spPr/>
        <p:txBody>
          <a:bodyPr/>
          <a:lstStyle/>
          <a:p>
            <a:fld id="{7E711BF6-E160-4615-A395-2A74E2DBE6EE}" type="slidenum">
              <a:rPr lang="en-US" smtClean="0"/>
              <a:t>42</a:t>
            </a:fld>
            <a:endParaRPr lang="en-US"/>
          </a:p>
        </p:txBody>
      </p:sp>
    </p:spTree>
    <p:extLst>
      <p:ext uri="{BB962C8B-B14F-4D97-AF65-F5344CB8AC3E}">
        <p14:creationId xmlns:p14="http://schemas.microsoft.com/office/powerpoint/2010/main" val="7737124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that they can</a:t>
            </a:r>
            <a:r>
              <a:rPr lang="en-US" baseline="0" dirty="0"/>
              <a:t> finish the courses during lunchtime on</a:t>
            </a:r>
            <a:r>
              <a:rPr lang="en-US" dirty="0"/>
              <a:t> Day 2</a:t>
            </a:r>
          </a:p>
        </p:txBody>
      </p:sp>
      <p:sp>
        <p:nvSpPr>
          <p:cNvPr id="4" name="Slide Number Placeholder 3"/>
          <p:cNvSpPr>
            <a:spLocks noGrp="1"/>
          </p:cNvSpPr>
          <p:nvPr>
            <p:ph type="sldNum" sz="quarter" idx="10"/>
          </p:nvPr>
        </p:nvSpPr>
        <p:spPr/>
        <p:txBody>
          <a:bodyPr/>
          <a:lstStyle/>
          <a:p>
            <a:fld id="{7E711BF6-E160-4615-A395-2A74E2DBE6EE}" type="slidenum">
              <a:rPr lang="en-US" smtClean="0"/>
              <a:t>43</a:t>
            </a:fld>
            <a:endParaRPr lang="en-US"/>
          </a:p>
        </p:txBody>
      </p:sp>
    </p:spTree>
    <p:extLst>
      <p:ext uri="{BB962C8B-B14F-4D97-AF65-F5344CB8AC3E}">
        <p14:creationId xmlns:p14="http://schemas.microsoft.com/office/powerpoint/2010/main" val="2504412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711BF6-E160-4615-A395-2A74E2DBE6EE}" type="slidenum">
              <a:rPr lang="en-US" smtClean="0"/>
              <a:t>6</a:t>
            </a:fld>
            <a:endParaRPr lang="en-US"/>
          </a:p>
        </p:txBody>
      </p:sp>
    </p:spTree>
    <p:extLst>
      <p:ext uri="{BB962C8B-B14F-4D97-AF65-F5344CB8AC3E}">
        <p14:creationId xmlns:p14="http://schemas.microsoft.com/office/powerpoint/2010/main" val="15856690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711BF6-E160-4615-A395-2A74E2DBE6EE}" type="slidenum">
              <a:rPr lang="en-US" smtClean="0"/>
              <a:t>7</a:t>
            </a:fld>
            <a:endParaRPr lang="en-US"/>
          </a:p>
        </p:txBody>
      </p:sp>
    </p:spTree>
    <p:extLst>
      <p:ext uri="{BB962C8B-B14F-4D97-AF65-F5344CB8AC3E}">
        <p14:creationId xmlns:p14="http://schemas.microsoft.com/office/powerpoint/2010/main" val="35339400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numbers in the right column will appear one by one</a:t>
            </a:r>
            <a:endParaRPr lang="en-US" dirty="0"/>
          </a:p>
        </p:txBody>
      </p:sp>
      <p:sp>
        <p:nvSpPr>
          <p:cNvPr id="4" name="Slide Number Placeholder 3"/>
          <p:cNvSpPr>
            <a:spLocks noGrp="1"/>
          </p:cNvSpPr>
          <p:nvPr>
            <p:ph type="sldNum" sz="quarter" idx="10"/>
          </p:nvPr>
        </p:nvSpPr>
        <p:spPr/>
        <p:txBody>
          <a:bodyPr/>
          <a:lstStyle/>
          <a:p>
            <a:fld id="{7E711BF6-E160-4615-A395-2A74E2DBE6EE}" type="slidenum">
              <a:rPr lang="en-US" smtClean="0"/>
              <a:t>11</a:t>
            </a:fld>
            <a:endParaRPr lang="en-US"/>
          </a:p>
        </p:txBody>
      </p:sp>
    </p:spTree>
    <p:extLst>
      <p:ext uri="{BB962C8B-B14F-4D97-AF65-F5344CB8AC3E}">
        <p14:creationId xmlns:p14="http://schemas.microsoft.com/office/powerpoint/2010/main" val="42535312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711BF6-E160-4615-A395-2A74E2DBE6EE}" type="slidenum">
              <a:rPr lang="en-US" smtClean="0"/>
              <a:t>26</a:t>
            </a:fld>
            <a:endParaRPr lang="en-US"/>
          </a:p>
        </p:txBody>
      </p:sp>
    </p:spTree>
    <p:extLst>
      <p:ext uri="{BB962C8B-B14F-4D97-AF65-F5344CB8AC3E}">
        <p14:creationId xmlns:p14="http://schemas.microsoft.com/office/powerpoint/2010/main" val="17591880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Play the Containerization video and explain that this video is intended to give a basic overview of the general concept of sort, the setup can be different at stations. Point out that the current SOP is when a bag is full, you should close the bag out and move it to a new bag. Only packages with Oversized label on it can be put on the overflow rack. </a:t>
            </a:r>
            <a:endParaRPr lang="en-US" dirty="0"/>
          </a:p>
        </p:txBody>
      </p:sp>
      <p:sp>
        <p:nvSpPr>
          <p:cNvPr id="4" name="Slide Number Placeholder 3"/>
          <p:cNvSpPr>
            <a:spLocks noGrp="1"/>
          </p:cNvSpPr>
          <p:nvPr>
            <p:ph type="sldNum" sz="quarter" idx="10"/>
          </p:nvPr>
        </p:nvSpPr>
        <p:spPr/>
        <p:txBody>
          <a:bodyPr/>
          <a:lstStyle/>
          <a:p>
            <a:fld id="{7E711BF6-E160-4615-A395-2A74E2DBE6EE}" type="slidenum">
              <a:rPr lang="en-US" smtClean="0"/>
              <a:t>32</a:t>
            </a:fld>
            <a:endParaRPr lang="en-US"/>
          </a:p>
        </p:txBody>
      </p:sp>
    </p:spTree>
    <p:extLst>
      <p:ext uri="{BB962C8B-B14F-4D97-AF65-F5344CB8AC3E}">
        <p14:creationId xmlns:p14="http://schemas.microsoft.com/office/powerpoint/2010/main" val="3889557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t>
            </a:r>
            <a:r>
              <a:rPr lang="en-US" dirty="0" err="1"/>
              <a:t>ppt</a:t>
            </a:r>
            <a:r>
              <a:rPr lang="en-US" dirty="0"/>
              <a:t> has been edited to take out Pick and Stage part. </a:t>
            </a:r>
          </a:p>
        </p:txBody>
      </p:sp>
      <p:sp>
        <p:nvSpPr>
          <p:cNvPr id="4" name="Slide Number Placeholder 3"/>
          <p:cNvSpPr>
            <a:spLocks noGrp="1"/>
          </p:cNvSpPr>
          <p:nvPr>
            <p:ph type="sldNum" sz="quarter" idx="10"/>
          </p:nvPr>
        </p:nvSpPr>
        <p:spPr/>
        <p:txBody>
          <a:bodyPr/>
          <a:lstStyle/>
          <a:p>
            <a:fld id="{7E711BF6-E160-4615-A395-2A74E2DBE6EE}" type="slidenum">
              <a:rPr lang="en-US" smtClean="0"/>
              <a:t>34</a:t>
            </a:fld>
            <a:endParaRPr lang="en-US"/>
          </a:p>
        </p:txBody>
      </p:sp>
    </p:spTree>
    <p:extLst>
      <p:ext uri="{BB962C8B-B14F-4D97-AF65-F5344CB8AC3E}">
        <p14:creationId xmlns:p14="http://schemas.microsoft.com/office/powerpoint/2010/main" val="14115017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Join us for the Weekly Learning Announcement call to learn about new processes from Subject Matter Experts, including updates across the field, Stand Up Meeting topics, and Standard Work Tips for your Delivery Stations. Scroll down for more information and instructions.</a:t>
            </a:r>
          </a:p>
          <a:p>
            <a:endParaRPr lang="en-US" dirty="0"/>
          </a:p>
        </p:txBody>
      </p:sp>
      <p:sp>
        <p:nvSpPr>
          <p:cNvPr id="4" name="Slide Number Placeholder 3"/>
          <p:cNvSpPr>
            <a:spLocks noGrp="1"/>
          </p:cNvSpPr>
          <p:nvPr>
            <p:ph type="sldNum" sz="quarter" idx="10"/>
          </p:nvPr>
        </p:nvSpPr>
        <p:spPr/>
        <p:txBody>
          <a:bodyPr/>
          <a:lstStyle/>
          <a:p>
            <a:fld id="{7E711BF6-E160-4615-A395-2A74E2DBE6EE}" type="slidenum">
              <a:rPr lang="en-US" smtClean="0"/>
              <a:t>38</a:t>
            </a:fld>
            <a:endParaRPr lang="en-US"/>
          </a:p>
        </p:txBody>
      </p:sp>
    </p:spTree>
    <p:extLst>
      <p:ext uri="{BB962C8B-B14F-4D97-AF65-F5344CB8AC3E}">
        <p14:creationId xmlns:p14="http://schemas.microsoft.com/office/powerpoint/2010/main" val="26772663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a:solidFill>
                  <a:schemeClr val="tx1"/>
                </a:solidFill>
                <a:effectLst/>
                <a:latin typeface="+mn-lt"/>
                <a:ea typeface="+mn-ea"/>
                <a:cs typeface="+mn-cs"/>
              </a:rPr>
              <a:t>A cross-functional team recently came together to vet existing processes and documentation to ensure they were simple, standard, and scalable across all North American Delivery Stations. This information was used to create a draft of the </a:t>
            </a:r>
            <a:r>
              <a:rPr lang="en-US" sz="900" u="sng" kern="1200" dirty="0">
                <a:solidFill>
                  <a:schemeClr val="tx1"/>
                </a:solidFill>
                <a:effectLst/>
                <a:latin typeface="+mn-lt"/>
                <a:ea typeface="+mn-ea"/>
                <a:cs typeface="+mn-cs"/>
                <a:hlinkClick r:id="rId3"/>
              </a:rPr>
              <a:t>Baseline Station Playbook</a:t>
            </a:r>
            <a:r>
              <a:rPr lang="en-US" sz="900" kern="1200" dirty="0">
                <a:solidFill>
                  <a:schemeClr val="tx1"/>
                </a:solidFill>
                <a:effectLst/>
                <a:latin typeface="+mn-lt"/>
                <a:ea typeface="+mn-ea"/>
                <a:cs typeface="+mn-cs"/>
              </a:rPr>
              <a:t>, which includes standardized processes for </a:t>
            </a:r>
          </a:p>
          <a:p>
            <a:pPr marL="171450" lvl="0" indent="-171450">
              <a:buFont typeface="Arial" panose="020B0604020202020204" pitchFamily="34" charset="0"/>
              <a:buChar char="•"/>
            </a:pPr>
            <a:r>
              <a:rPr lang="en-US" sz="900" kern="1200" dirty="0">
                <a:solidFill>
                  <a:schemeClr val="tx1"/>
                </a:solidFill>
                <a:effectLst/>
                <a:latin typeface="+mn-lt"/>
                <a:ea typeface="+mn-ea"/>
                <a:cs typeface="+mn-cs"/>
              </a:rPr>
              <a:t>Sort, Pick, and Stage, </a:t>
            </a:r>
          </a:p>
          <a:p>
            <a:pPr marL="171450" lvl="0" indent="-171450">
              <a:buFont typeface="Arial" panose="020B0604020202020204" pitchFamily="34" charset="0"/>
              <a:buChar char="•"/>
            </a:pPr>
            <a:r>
              <a:rPr lang="en-US" sz="900" kern="1200" dirty="0">
                <a:solidFill>
                  <a:schemeClr val="tx1"/>
                </a:solidFill>
                <a:effectLst/>
                <a:latin typeface="+mn-lt"/>
                <a:ea typeface="+mn-ea"/>
                <a:cs typeface="+mn-cs"/>
              </a:rPr>
              <a:t>Load-Out and Dispatch, </a:t>
            </a:r>
          </a:p>
          <a:p>
            <a:pPr marL="171450" lvl="0" indent="-171450">
              <a:buFont typeface="Arial" panose="020B0604020202020204" pitchFamily="34" charset="0"/>
              <a:buChar char="•"/>
            </a:pPr>
            <a:r>
              <a:rPr lang="en-US" sz="900" kern="1200" dirty="0">
                <a:solidFill>
                  <a:schemeClr val="tx1"/>
                </a:solidFill>
                <a:effectLst/>
                <a:latin typeface="+mn-lt"/>
                <a:ea typeface="+mn-ea"/>
                <a:cs typeface="+mn-cs"/>
              </a:rPr>
              <a:t>On-Road and Return to Station, </a:t>
            </a:r>
          </a:p>
          <a:p>
            <a:pPr marL="171450" lvl="0" indent="-171450">
              <a:buFont typeface="Arial" panose="020B0604020202020204" pitchFamily="34" charset="0"/>
              <a:buChar char="•"/>
            </a:pPr>
            <a:r>
              <a:rPr lang="en-US" sz="900" kern="1200" dirty="0">
                <a:solidFill>
                  <a:schemeClr val="tx1"/>
                </a:solidFill>
                <a:effectLst/>
                <a:latin typeface="+mn-lt"/>
                <a:ea typeface="+mn-ea"/>
                <a:cs typeface="+mn-cs"/>
              </a:rPr>
              <a:t>Same Day, and </a:t>
            </a:r>
          </a:p>
          <a:p>
            <a:pPr marL="171450" lvl="0" indent="-171450">
              <a:buFont typeface="Arial" panose="020B0604020202020204" pitchFamily="34" charset="0"/>
              <a:buChar char="•"/>
            </a:pPr>
            <a:r>
              <a:rPr lang="en-US" sz="900" kern="1200" dirty="0">
                <a:solidFill>
                  <a:schemeClr val="tx1"/>
                </a:solidFill>
                <a:effectLst/>
                <a:latin typeface="+mn-lt"/>
                <a:ea typeface="+mn-ea"/>
                <a:cs typeface="+mn-cs"/>
              </a:rPr>
              <a:t>Flex</a:t>
            </a:r>
          </a:p>
          <a:p>
            <a:r>
              <a:rPr lang="en-US" sz="900" kern="1200" dirty="0">
                <a:solidFill>
                  <a:schemeClr val="tx1"/>
                </a:solidFill>
                <a:effectLst/>
                <a:latin typeface="+mn-lt"/>
                <a:ea typeface="+mn-ea"/>
                <a:cs typeface="+mn-cs"/>
              </a:rPr>
              <a:t>This Playbook consolidates all of the current standards, resources, job aids, and TMHs in one place and is a living document that will be updated once a month.</a:t>
            </a:r>
          </a:p>
          <a:p>
            <a:endParaRPr lang="en-US" sz="900" dirty="0"/>
          </a:p>
        </p:txBody>
      </p:sp>
      <p:sp>
        <p:nvSpPr>
          <p:cNvPr id="4" name="Slide Number Placeholder 3"/>
          <p:cNvSpPr>
            <a:spLocks noGrp="1"/>
          </p:cNvSpPr>
          <p:nvPr>
            <p:ph type="sldNum" sz="quarter" idx="10"/>
          </p:nvPr>
        </p:nvSpPr>
        <p:spPr/>
        <p:txBody>
          <a:bodyPr/>
          <a:lstStyle/>
          <a:p>
            <a:fld id="{7E711BF6-E160-4615-A395-2A74E2DBE6EE}" type="slidenum">
              <a:rPr lang="en-US" smtClean="0"/>
              <a:t>41</a:t>
            </a:fld>
            <a:endParaRPr lang="en-US"/>
          </a:p>
        </p:txBody>
      </p:sp>
    </p:spTree>
    <p:extLst>
      <p:ext uri="{BB962C8B-B14F-4D97-AF65-F5344CB8AC3E}">
        <p14:creationId xmlns:p14="http://schemas.microsoft.com/office/powerpoint/2010/main" val="15147283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bg>
      <p:bgRef idx="1001">
        <a:schemeClr val="bg1"/>
      </p:bgRef>
    </p:bg>
    <p:spTree>
      <p:nvGrpSpPr>
        <p:cNvPr id="1" name=""/>
        <p:cNvGrpSpPr/>
        <p:nvPr/>
      </p:nvGrpSpPr>
      <p:grpSpPr>
        <a:xfrm>
          <a:off x="0" y="0"/>
          <a:ext cx="0" cy="0"/>
          <a:chOff x="0" y="0"/>
          <a:chExt cx="0" cy="0"/>
        </a:xfrm>
      </p:grpSpPr>
      <p:sp>
        <p:nvSpPr>
          <p:cNvPr id="22" name="Rectangular Callout 10"/>
          <p:cNvSpPr/>
          <p:nvPr userDrawn="1"/>
        </p:nvSpPr>
        <p:spPr>
          <a:xfrm>
            <a:off x="36576" y="36576"/>
            <a:ext cx="12124944" cy="6400800"/>
          </a:xfrm>
          <a:custGeom>
            <a:avLst/>
            <a:gdLst>
              <a:gd name="connsiteX0" fmla="*/ 0 w 12192000"/>
              <a:gd name="connsiteY0" fmla="*/ 0 h 6069490"/>
              <a:gd name="connsiteX1" fmla="*/ 2032000 w 12192000"/>
              <a:gd name="connsiteY1" fmla="*/ 0 h 6069490"/>
              <a:gd name="connsiteX2" fmla="*/ 2032000 w 12192000"/>
              <a:gd name="connsiteY2" fmla="*/ 0 h 6069490"/>
              <a:gd name="connsiteX3" fmla="*/ 5080000 w 12192000"/>
              <a:gd name="connsiteY3" fmla="*/ 0 h 6069490"/>
              <a:gd name="connsiteX4" fmla="*/ 12192000 w 12192000"/>
              <a:gd name="connsiteY4" fmla="*/ 0 h 6069490"/>
              <a:gd name="connsiteX5" fmla="*/ 12192000 w 12192000"/>
              <a:gd name="connsiteY5" fmla="*/ 3540536 h 6069490"/>
              <a:gd name="connsiteX6" fmla="*/ 12192000 w 12192000"/>
              <a:gd name="connsiteY6" fmla="*/ 3540536 h 6069490"/>
              <a:gd name="connsiteX7" fmla="*/ 12192000 w 12192000"/>
              <a:gd name="connsiteY7" fmla="*/ 5057908 h 6069490"/>
              <a:gd name="connsiteX8" fmla="*/ 12192000 w 12192000"/>
              <a:gd name="connsiteY8" fmla="*/ 6069490 h 6069490"/>
              <a:gd name="connsiteX9" fmla="*/ 5080000 w 12192000"/>
              <a:gd name="connsiteY9" fmla="*/ 6069490 h 6069490"/>
              <a:gd name="connsiteX10" fmla="*/ 3598591 w 12192000"/>
              <a:gd name="connsiteY10" fmla="*/ 6679292 h 6069490"/>
              <a:gd name="connsiteX11" fmla="*/ 2032000 w 12192000"/>
              <a:gd name="connsiteY11" fmla="*/ 6069490 h 6069490"/>
              <a:gd name="connsiteX12" fmla="*/ 0 w 12192000"/>
              <a:gd name="connsiteY12" fmla="*/ 6069490 h 6069490"/>
              <a:gd name="connsiteX13" fmla="*/ 0 w 12192000"/>
              <a:gd name="connsiteY13" fmla="*/ 5057908 h 6069490"/>
              <a:gd name="connsiteX14" fmla="*/ 0 w 12192000"/>
              <a:gd name="connsiteY14" fmla="*/ 3540536 h 6069490"/>
              <a:gd name="connsiteX15" fmla="*/ 0 w 12192000"/>
              <a:gd name="connsiteY15" fmla="*/ 3540536 h 6069490"/>
              <a:gd name="connsiteX16" fmla="*/ 0 w 12192000"/>
              <a:gd name="connsiteY16" fmla="*/ 0 h 6069490"/>
              <a:gd name="connsiteX0" fmla="*/ 0 w 12192000"/>
              <a:gd name="connsiteY0" fmla="*/ 0 h 6679292"/>
              <a:gd name="connsiteX1" fmla="*/ 2032000 w 12192000"/>
              <a:gd name="connsiteY1" fmla="*/ 0 h 6679292"/>
              <a:gd name="connsiteX2" fmla="*/ 2032000 w 12192000"/>
              <a:gd name="connsiteY2" fmla="*/ 0 h 6679292"/>
              <a:gd name="connsiteX3" fmla="*/ 5080000 w 12192000"/>
              <a:gd name="connsiteY3" fmla="*/ 0 h 6679292"/>
              <a:gd name="connsiteX4" fmla="*/ 12192000 w 12192000"/>
              <a:gd name="connsiteY4" fmla="*/ 0 h 6679292"/>
              <a:gd name="connsiteX5" fmla="*/ 12192000 w 12192000"/>
              <a:gd name="connsiteY5" fmla="*/ 3540536 h 6679292"/>
              <a:gd name="connsiteX6" fmla="*/ 12192000 w 12192000"/>
              <a:gd name="connsiteY6" fmla="*/ 3540536 h 6679292"/>
              <a:gd name="connsiteX7" fmla="*/ 12192000 w 12192000"/>
              <a:gd name="connsiteY7" fmla="*/ 5057908 h 6679292"/>
              <a:gd name="connsiteX8" fmla="*/ 12192000 w 12192000"/>
              <a:gd name="connsiteY8" fmla="*/ 6069490 h 6679292"/>
              <a:gd name="connsiteX9" fmla="*/ 5080000 w 12192000"/>
              <a:gd name="connsiteY9" fmla="*/ 6069490 h 6679292"/>
              <a:gd name="connsiteX10" fmla="*/ 3598591 w 12192000"/>
              <a:gd name="connsiteY10" fmla="*/ 6679292 h 6679292"/>
              <a:gd name="connsiteX11" fmla="*/ 3035111 w 12192000"/>
              <a:gd name="connsiteY11" fmla="*/ 6110433 h 6679292"/>
              <a:gd name="connsiteX12" fmla="*/ 0 w 12192000"/>
              <a:gd name="connsiteY12" fmla="*/ 6069490 h 6679292"/>
              <a:gd name="connsiteX13" fmla="*/ 0 w 12192000"/>
              <a:gd name="connsiteY13" fmla="*/ 5057908 h 6679292"/>
              <a:gd name="connsiteX14" fmla="*/ 0 w 12192000"/>
              <a:gd name="connsiteY14" fmla="*/ 3540536 h 6679292"/>
              <a:gd name="connsiteX15" fmla="*/ 0 w 12192000"/>
              <a:gd name="connsiteY15" fmla="*/ 3540536 h 6679292"/>
              <a:gd name="connsiteX16" fmla="*/ 0 w 12192000"/>
              <a:gd name="connsiteY16" fmla="*/ 0 h 6679292"/>
              <a:gd name="connsiteX0" fmla="*/ 0 w 12192000"/>
              <a:gd name="connsiteY0" fmla="*/ 0 h 6679292"/>
              <a:gd name="connsiteX1" fmla="*/ 2032000 w 12192000"/>
              <a:gd name="connsiteY1" fmla="*/ 0 h 6679292"/>
              <a:gd name="connsiteX2" fmla="*/ 2032000 w 12192000"/>
              <a:gd name="connsiteY2" fmla="*/ 0 h 6679292"/>
              <a:gd name="connsiteX3" fmla="*/ 5080000 w 12192000"/>
              <a:gd name="connsiteY3" fmla="*/ 0 h 6679292"/>
              <a:gd name="connsiteX4" fmla="*/ 12192000 w 12192000"/>
              <a:gd name="connsiteY4" fmla="*/ 0 h 6679292"/>
              <a:gd name="connsiteX5" fmla="*/ 12192000 w 12192000"/>
              <a:gd name="connsiteY5" fmla="*/ 3540536 h 6679292"/>
              <a:gd name="connsiteX6" fmla="*/ 12192000 w 12192000"/>
              <a:gd name="connsiteY6" fmla="*/ 3540536 h 6679292"/>
              <a:gd name="connsiteX7" fmla="*/ 12192000 w 12192000"/>
              <a:gd name="connsiteY7" fmla="*/ 5057908 h 6679292"/>
              <a:gd name="connsiteX8" fmla="*/ 12192000 w 12192000"/>
              <a:gd name="connsiteY8" fmla="*/ 6069490 h 6679292"/>
              <a:gd name="connsiteX9" fmla="*/ 4035947 w 12192000"/>
              <a:gd name="connsiteY9" fmla="*/ 6076314 h 6679292"/>
              <a:gd name="connsiteX10" fmla="*/ 3598591 w 12192000"/>
              <a:gd name="connsiteY10" fmla="*/ 6679292 h 6679292"/>
              <a:gd name="connsiteX11" fmla="*/ 3035111 w 12192000"/>
              <a:gd name="connsiteY11" fmla="*/ 6110433 h 6679292"/>
              <a:gd name="connsiteX12" fmla="*/ 0 w 12192000"/>
              <a:gd name="connsiteY12" fmla="*/ 6069490 h 6679292"/>
              <a:gd name="connsiteX13" fmla="*/ 0 w 12192000"/>
              <a:gd name="connsiteY13" fmla="*/ 5057908 h 6679292"/>
              <a:gd name="connsiteX14" fmla="*/ 0 w 12192000"/>
              <a:gd name="connsiteY14" fmla="*/ 3540536 h 6679292"/>
              <a:gd name="connsiteX15" fmla="*/ 0 w 12192000"/>
              <a:gd name="connsiteY15" fmla="*/ 3540536 h 6679292"/>
              <a:gd name="connsiteX16" fmla="*/ 0 w 12192000"/>
              <a:gd name="connsiteY16" fmla="*/ 0 h 6679292"/>
              <a:gd name="connsiteX0" fmla="*/ 0 w 12192000"/>
              <a:gd name="connsiteY0" fmla="*/ 0 h 6679292"/>
              <a:gd name="connsiteX1" fmla="*/ 2032000 w 12192000"/>
              <a:gd name="connsiteY1" fmla="*/ 0 h 6679292"/>
              <a:gd name="connsiteX2" fmla="*/ 2032000 w 12192000"/>
              <a:gd name="connsiteY2" fmla="*/ 0 h 6679292"/>
              <a:gd name="connsiteX3" fmla="*/ 5080000 w 12192000"/>
              <a:gd name="connsiteY3" fmla="*/ 0 h 6679292"/>
              <a:gd name="connsiteX4" fmla="*/ 12192000 w 12192000"/>
              <a:gd name="connsiteY4" fmla="*/ 0 h 6679292"/>
              <a:gd name="connsiteX5" fmla="*/ 12192000 w 12192000"/>
              <a:gd name="connsiteY5" fmla="*/ 3540536 h 6679292"/>
              <a:gd name="connsiteX6" fmla="*/ 12192000 w 12192000"/>
              <a:gd name="connsiteY6" fmla="*/ 3540536 h 6679292"/>
              <a:gd name="connsiteX7" fmla="*/ 12192000 w 12192000"/>
              <a:gd name="connsiteY7" fmla="*/ 5057908 h 6679292"/>
              <a:gd name="connsiteX8" fmla="*/ 12192000 w 12192000"/>
              <a:gd name="connsiteY8" fmla="*/ 6069490 h 6679292"/>
              <a:gd name="connsiteX9" fmla="*/ 4035947 w 12192000"/>
              <a:gd name="connsiteY9" fmla="*/ 6076314 h 6679292"/>
              <a:gd name="connsiteX10" fmla="*/ 3598591 w 12192000"/>
              <a:gd name="connsiteY10" fmla="*/ 6679292 h 6679292"/>
              <a:gd name="connsiteX11" fmla="*/ 3035111 w 12192000"/>
              <a:gd name="connsiteY11" fmla="*/ 6096785 h 6679292"/>
              <a:gd name="connsiteX12" fmla="*/ 0 w 12192000"/>
              <a:gd name="connsiteY12" fmla="*/ 6069490 h 6679292"/>
              <a:gd name="connsiteX13" fmla="*/ 0 w 12192000"/>
              <a:gd name="connsiteY13" fmla="*/ 5057908 h 6679292"/>
              <a:gd name="connsiteX14" fmla="*/ 0 w 12192000"/>
              <a:gd name="connsiteY14" fmla="*/ 3540536 h 6679292"/>
              <a:gd name="connsiteX15" fmla="*/ 0 w 12192000"/>
              <a:gd name="connsiteY15" fmla="*/ 3540536 h 6679292"/>
              <a:gd name="connsiteX16" fmla="*/ 0 w 12192000"/>
              <a:gd name="connsiteY16" fmla="*/ 0 h 6679292"/>
              <a:gd name="connsiteX0" fmla="*/ 0 w 12192000"/>
              <a:gd name="connsiteY0" fmla="*/ 0 h 6679292"/>
              <a:gd name="connsiteX1" fmla="*/ 2032000 w 12192000"/>
              <a:gd name="connsiteY1" fmla="*/ 0 h 6679292"/>
              <a:gd name="connsiteX2" fmla="*/ 2032000 w 12192000"/>
              <a:gd name="connsiteY2" fmla="*/ 0 h 6679292"/>
              <a:gd name="connsiteX3" fmla="*/ 5080000 w 12192000"/>
              <a:gd name="connsiteY3" fmla="*/ 0 h 6679292"/>
              <a:gd name="connsiteX4" fmla="*/ 12192000 w 12192000"/>
              <a:gd name="connsiteY4" fmla="*/ 0 h 6679292"/>
              <a:gd name="connsiteX5" fmla="*/ 12192000 w 12192000"/>
              <a:gd name="connsiteY5" fmla="*/ 3540536 h 6679292"/>
              <a:gd name="connsiteX6" fmla="*/ 12192000 w 12192000"/>
              <a:gd name="connsiteY6" fmla="*/ 3540536 h 6679292"/>
              <a:gd name="connsiteX7" fmla="*/ 12192000 w 12192000"/>
              <a:gd name="connsiteY7" fmla="*/ 5057908 h 6679292"/>
              <a:gd name="connsiteX8" fmla="*/ 12192000 w 12192000"/>
              <a:gd name="connsiteY8" fmla="*/ 6069490 h 6679292"/>
              <a:gd name="connsiteX9" fmla="*/ 4035947 w 12192000"/>
              <a:gd name="connsiteY9" fmla="*/ 6076314 h 6679292"/>
              <a:gd name="connsiteX10" fmla="*/ 3598591 w 12192000"/>
              <a:gd name="connsiteY10" fmla="*/ 6679292 h 6679292"/>
              <a:gd name="connsiteX11" fmla="*/ 958661 w 12192000"/>
              <a:gd name="connsiteY11" fmla="*/ 6071385 h 6679292"/>
              <a:gd name="connsiteX12" fmla="*/ 0 w 12192000"/>
              <a:gd name="connsiteY12" fmla="*/ 6069490 h 6679292"/>
              <a:gd name="connsiteX13" fmla="*/ 0 w 12192000"/>
              <a:gd name="connsiteY13" fmla="*/ 5057908 h 6679292"/>
              <a:gd name="connsiteX14" fmla="*/ 0 w 12192000"/>
              <a:gd name="connsiteY14" fmla="*/ 3540536 h 6679292"/>
              <a:gd name="connsiteX15" fmla="*/ 0 w 12192000"/>
              <a:gd name="connsiteY15" fmla="*/ 3540536 h 6679292"/>
              <a:gd name="connsiteX16" fmla="*/ 0 w 12192000"/>
              <a:gd name="connsiteY16" fmla="*/ 0 h 66792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4035947 w 12192000"/>
              <a:gd name="connsiteY9" fmla="*/ 6076314 h 6564992"/>
              <a:gd name="connsiteX10" fmla="*/ 1566591 w 12192000"/>
              <a:gd name="connsiteY10" fmla="*/ 6564992 h 6564992"/>
              <a:gd name="connsiteX11" fmla="*/ 958661 w 12192000"/>
              <a:gd name="connsiteY11" fmla="*/ 607138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958661 w 12192000"/>
              <a:gd name="connsiteY11" fmla="*/ 607138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1244411 w 12192000"/>
              <a:gd name="connsiteY11" fmla="*/ 60904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1219011 w 12192000"/>
              <a:gd name="connsiteY11" fmla="*/ 60523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1206311 w 12192000"/>
              <a:gd name="connsiteY11" fmla="*/ 605868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1206311 w 12192000"/>
              <a:gd name="connsiteY11" fmla="*/ 61031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1206311 w 12192000"/>
              <a:gd name="connsiteY11" fmla="*/ 60777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1206311 w 12192000"/>
              <a:gd name="connsiteY11" fmla="*/ 60777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8997 w 12192000"/>
              <a:gd name="connsiteY9" fmla="*/ 6076314 h 6564992"/>
              <a:gd name="connsiteX10" fmla="*/ 1566591 w 12192000"/>
              <a:gd name="connsiteY10" fmla="*/ 6564992 h 6564992"/>
              <a:gd name="connsiteX11" fmla="*/ 1206311 w 12192000"/>
              <a:gd name="connsiteY11" fmla="*/ 60777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8997 w 12192000"/>
              <a:gd name="connsiteY9" fmla="*/ 6076314 h 6564992"/>
              <a:gd name="connsiteX10" fmla="*/ 1522141 w 12192000"/>
              <a:gd name="connsiteY10" fmla="*/ 6564992 h 6564992"/>
              <a:gd name="connsiteX11" fmla="*/ 1206311 w 12192000"/>
              <a:gd name="connsiteY11" fmla="*/ 60777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8997 w 12192000"/>
              <a:gd name="connsiteY9" fmla="*/ 6076314 h 6564992"/>
              <a:gd name="connsiteX10" fmla="*/ 1515791 w 12192000"/>
              <a:gd name="connsiteY10" fmla="*/ 6564992 h 6564992"/>
              <a:gd name="connsiteX11" fmla="*/ 1206311 w 12192000"/>
              <a:gd name="connsiteY11" fmla="*/ 60777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8997 w 12192000"/>
              <a:gd name="connsiteY9" fmla="*/ 6076314 h 6564992"/>
              <a:gd name="connsiteX10" fmla="*/ 1515791 w 12192000"/>
              <a:gd name="connsiteY10" fmla="*/ 6564992 h 6564992"/>
              <a:gd name="connsiteX11" fmla="*/ 1212661 w 12192000"/>
              <a:gd name="connsiteY11" fmla="*/ 60650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8997 w 12192000"/>
              <a:gd name="connsiteY9" fmla="*/ 6076314 h 6564992"/>
              <a:gd name="connsiteX10" fmla="*/ 1515791 w 12192000"/>
              <a:gd name="connsiteY10" fmla="*/ 6564992 h 6564992"/>
              <a:gd name="connsiteX11" fmla="*/ 1212661 w 12192000"/>
              <a:gd name="connsiteY11" fmla="*/ 60650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425292"/>
              <a:gd name="connsiteX1" fmla="*/ 2032000 w 12192000"/>
              <a:gd name="connsiteY1" fmla="*/ 0 h 6425292"/>
              <a:gd name="connsiteX2" fmla="*/ 2032000 w 12192000"/>
              <a:gd name="connsiteY2" fmla="*/ 0 h 6425292"/>
              <a:gd name="connsiteX3" fmla="*/ 5080000 w 12192000"/>
              <a:gd name="connsiteY3" fmla="*/ 0 h 6425292"/>
              <a:gd name="connsiteX4" fmla="*/ 12192000 w 12192000"/>
              <a:gd name="connsiteY4" fmla="*/ 0 h 6425292"/>
              <a:gd name="connsiteX5" fmla="*/ 12192000 w 12192000"/>
              <a:gd name="connsiteY5" fmla="*/ 3540536 h 6425292"/>
              <a:gd name="connsiteX6" fmla="*/ 12192000 w 12192000"/>
              <a:gd name="connsiteY6" fmla="*/ 3540536 h 6425292"/>
              <a:gd name="connsiteX7" fmla="*/ 12192000 w 12192000"/>
              <a:gd name="connsiteY7" fmla="*/ 5057908 h 6425292"/>
              <a:gd name="connsiteX8" fmla="*/ 12192000 w 12192000"/>
              <a:gd name="connsiteY8" fmla="*/ 6069490 h 6425292"/>
              <a:gd name="connsiteX9" fmla="*/ 1768997 w 12192000"/>
              <a:gd name="connsiteY9" fmla="*/ 6076314 h 6425292"/>
              <a:gd name="connsiteX10" fmla="*/ 1503091 w 12192000"/>
              <a:gd name="connsiteY10" fmla="*/ 6425292 h 6425292"/>
              <a:gd name="connsiteX11" fmla="*/ 1212661 w 12192000"/>
              <a:gd name="connsiteY11" fmla="*/ 6065035 h 6425292"/>
              <a:gd name="connsiteX12" fmla="*/ 0 w 12192000"/>
              <a:gd name="connsiteY12" fmla="*/ 6069490 h 6425292"/>
              <a:gd name="connsiteX13" fmla="*/ 0 w 12192000"/>
              <a:gd name="connsiteY13" fmla="*/ 5057908 h 6425292"/>
              <a:gd name="connsiteX14" fmla="*/ 0 w 12192000"/>
              <a:gd name="connsiteY14" fmla="*/ 3540536 h 6425292"/>
              <a:gd name="connsiteX15" fmla="*/ 0 w 12192000"/>
              <a:gd name="connsiteY15" fmla="*/ 3540536 h 6425292"/>
              <a:gd name="connsiteX16" fmla="*/ 0 w 12192000"/>
              <a:gd name="connsiteY16" fmla="*/ 0 h 6425292"/>
              <a:gd name="connsiteX0" fmla="*/ 0 w 12192000"/>
              <a:gd name="connsiteY0" fmla="*/ 0 h 6425292"/>
              <a:gd name="connsiteX1" fmla="*/ 2032000 w 12192000"/>
              <a:gd name="connsiteY1" fmla="*/ 0 h 6425292"/>
              <a:gd name="connsiteX2" fmla="*/ 2032000 w 12192000"/>
              <a:gd name="connsiteY2" fmla="*/ 0 h 6425292"/>
              <a:gd name="connsiteX3" fmla="*/ 5080000 w 12192000"/>
              <a:gd name="connsiteY3" fmla="*/ 0 h 6425292"/>
              <a:gd name="connsiteX4" fmla="*/ 12192000 w 12192000"/>
              <a:gd name="connsiteY4" fmla="*/ 0 h 6425292"/>
              <a:gd name="connsiteX5" fmla="*/ 12192000 w 12192000"/>
              <a:gd name="connsiteY5" fmla="*/ 3540536 h 6425292"/>
              <a:gd name="connsiteX6" fmla="*/ 12192000 w 12192000"/>
              <a:gd name="connsiteY6" fmla="*/ 3540536 h 6425292"/>
              <a:gd name="connsiteX7" fmla="*/ 12192000 w 12192000"/>
              <a:gd name="connsiteY7" fmla="*/ 5057908 h 6425292"/>
              <a:gd name="connsiteX8" fmla="*/ 12192000 w 12192000"/>
              <a:gd name="connsiteY8" fmla="*/ 6069490 h 6425292"/>
              <a:gd name="connsiteX9" fmla="*/ 1768997 w 12192000"/>
              <a:gd name="connsiteY9" fmla="*/ 6076314 h 6425292"/>
              <a:gd name="connsiteX10" fmla="*/ 1503091 w 12192000"/>
              <a:gd name="connsiteY10" fmla="*/ 6425292 h 6425292"/>
              <a:gd name="connsiteX11" fmla="*/ 1212661 w 12192000"/>
              <a:gd name="connsiteY11" fmla="*/ 6077735 h 6425292"/>
              <a:gd name="connsiteX12" fmla="*/ 0 w 12192000"/>
              <a:gd name="connsiteY12" fmla="*/ 6069490 h 6425292"/>
              <a:gd name="connsiteX13" fmla="*/ 0 w 12192000"/>
              <a:gd name="connsiteY13" fmla="*/ 5057908 h 6425292"/>
              <a:gd name="connsiteX14" fmla="*/ 0 w 12192000"/>
              <a:gd name="connsiteY14" fmla="*/ 3540536 h 6425292"/>
              <a:gd name="connsiteX15" fmla="*/ 0 w 12192000"/>
              <a:gd name="connsiteY15" fmla="*/ 3540536 h 6425292"/>
              <a:gd name="connsiteX16" fmla="*/ 0 w 12192000"/>
              <a:gd name="connsiteY16" fmla="*/ 0 h 6425292"/>
              <a:gd name="connsiteX0" fmla="*/ 0 w 12192000"/>
              <a:gd name="connsiteY0" fmla="*/ 0 h 6368142"/>
              <a:gd name="connsiteX1" fmla="*/ 2032000 w 12192000"/>
              <a:gd name="connsiteY1" fmla="*/ 0 h 6368142"/>
              <a:gd name="connsiteX2" fmla="*/ 2032000 w 12192000"/>
              <a:gd name="connsiteY2" fmla="*/ 0 h 6368142"/>
              <a:gd name="connsiteX3" fmla="*/ 5080000 w 12192000"/>
              <a:gd name="connsiteY3" fmla="*/ 0 h 6368142"/>
              <a:gd name="connsiteX4" fmla="*/ 12192000 w 12192000"/>
              <a:gd name="connsiteY4" fmla="*/ 0 h 6368142"/>
              <a:gd name="connsiteX5" fmla="*/ 12192000 w 12192000"/>
              <a:gd name="connsiteY5" fmla="*/ 3540536 h 6368142"/>
              <a:gd name="connsiteX6" fmla="*/ 12192000 w 12192000"/>
              <a:gd name="connsiteY6" fmla="*/ 3540536 h 6368142"/>
              <a:gd name="connsiteX7" fmla="*/ 12192000 w 12192000"/>
              <a:gd name="connsiteY7" fmla="*/ 5057908 h 6368142"/>
              <a:gd name="connsiteX8" fmla="*/ 12192000 w 12192000"/>
              <a:gd name="connsiteY8" fmla="*/ 6069490 h 6368142"/>
              <a:gd name="connsiteX9" fmla="*/ 1768997 w 12192000"/>
              <a:gd name="connsiteY9" fmla="*/ 6076314 h 6368142"/>
              <a:gd name="connsiteX10" fmla="*/ 1509441 w 12192000"/>
              <a:gd name="connsiteY10" fmla="*/ 6368142 h 6368142"/>
              <a:gd name="connsiteX11" fmla="*/ 1212661 w 12192000"/>
              <a:gd name="connsiteY11" fmla="*/ 6077735 h 6368142"/>
              <a:gd name="connsiteX12" fmla="*/ 0 w 12192000"/>
              <a:gd name="connsiteY12" fmla="*/ 6069490 h 6368142"/>
              <a:gd name="connsiteX13" fmla="*/ 0 w 12192000"/>
              <a:gd name="connsiteY13" fmla="*/ 5057908 h 6368142"/>
              <a:gd name="connsiteX14" fmla="*/ 0 w 12192000"/>
              <a:gd name="connsiteY14" fmla="*/ 3540536 h 6368142"/>
              <a:gd name="connsiteX15" fmla="*/ 0 w 12192000"/>
              <a:gd name="connsiteY15" fmla="*/ 3540536 h 6368142"/>
              <a:gd name="connsiteX16" fmla="*/ 0 w 12192000"/>
              <a:gd name="connsiteY16" fmla="*/ 0 h 636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0" h="6368142">
                <a:moveTo>
                  <a:pt x="0" y="0"/>
                </a:moveTo>
                <a:lnTo>
                  <a:pt x="2032000" y="0"/>
                </a:lnTo>
                <a:lnTo>
                  <a:pt x="2032000" y="0"/>
                </a:lnTo>
                <a:lnTo>
                  <a:pt x="5080000" y="0"/>
                </a:lnTo>
                <a:lnTo>
                  <a:pt x="12192000" y="0"/>
                </a:lnTo>
                <a:lnTo>
                  <a:pt x="12192000" y="3540536"/>
                </a:lnTo>
                <a:lnTo>
                  <a:pt x="12192000" y="3540536"/>
                </a:lnTo>
                <a:lnTo>
                  <a:pt x="12192000" y="5057908"/>
                </a:lnTo>
                <a:lnTo>
                  <a:pt x="12192000" y="6069490"/>
                </a:lnTo>
                <a:lnTo>
                  <a:pt x="1768997" y="6076314"/>
                </a:lnTo>
                <a:lnTo>
                  <a:pt x="1509441" y="6368142"/>
                </a:lnTo>
                <a:lnTo>
                  <a:pt x="1212661" y="6077735"/>
                </a:lnTo>
                <a:lnTo>
                  <a:pt x="0" y="6069490"/>
                </a:lnTo>
                <a:lnTo>
                  <a:pt x="0" y="5057908"/>
                </a:lnTo>
                <a:lnTo>
                  <a:pt x="0" y="3540536"/>
                </a:lnTo>
                <a:lnTo>
                  <a:pt x="0" y="3540536"/>
                </a:lnTo>
                <a:lnTo>
                  <a:pt x="0" y="0"/>
                </a:lnTo>
                <a:close/>
              </a:path>
            </a:pathLst>
          </a:custGeom>
          <a:no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18"/>
          <p:cNvSpPr>
            <a:spLocks noGrp="1"/>
          </p:cNvSpPr>
          <p:nvPr>
            <p:ph type="body" sz="quarter" idx="10"/>
          </p:nvPr>
        </p:nvSpPr>
        <p:spPr>
          <a:xfrm>
            <a:off x="1249680" y="2082800"/>
            <a:ext cx="9692640" cy="914400"/>
          </a:xfrm>
        </p:spPr>
        <p:txBody>
          <a:bodyPr>
            <a:noAutofit/>
          </a:bodyPr>
          <a:lstStyle>
            <a:lvl1pPr marL="0" indent="0" algn="ctr">
              <a:buNone/>
              <a:defRPr sz="6000">
                <a:latin typeface="+mj-lt"/>
              </a:defRPr>
            </a:lvl1pPr>
          </a:lstStyle>
          <a:p>
            <a:pPr lvl="0"/>
            <a:r>
              <a:rPr lang="en-US" dirty="0"/>
              <a:t>Click to edit Master text styles</a:t>
            </a:r>
          </a:p>
        </p:txBody>
      </p:sp>
      <p:sp>
        <p:nvSpPr>
          <p:cNvPr id="20" name="Text Placeholder 18"/>
          <p:cNvSpPr>
            <a:spLocks noGrp="1"/>
          </p:cNvSpPr>
          <p:nvPr>
            <p:ph type="body" sz="quarter" idx="11"/>
          </p:nvPr>
        </p:nvSpPr>
        <p:spPr>
          <a:xfrm>
            <a:off x="1249680" y="3378200"/>
            <a:ext cx="9692640" cy="914400"/>
          </a:xfrm>
        </p:spPr>
        <p:txBody>
          <a:bodyPr>
            <a:noAutofit/>
          </a:bodyPr>
          <a:lstStyle>
            <a:lvl1pPr marL="0" indent="0" algn="ctr">
              <a:buNone/>
              <a:defRPr sz="2800">
                <a:latin typeface="+mn-lt"/>
              </a:defRPr>
            </a:lvl1pPr>
          </a:lstStyle>
          <a:p>
            <a:pPr lvl="0"/>
            <a:r>
              <a:rPr lang="en-US" dirty="0"/>
              <a:t>Click to edit Master text styles</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23658" y="6306134"/>
            <a:ext cx="1541342" cy="424866"/>
          </a:xfrm>
          <a:prstGeom prst="rect">
            <a:avLst/>
          </a:prstGeom>
        </p:spPr>
      </p:pic>
      <p:cxnSp>
        <p:nvCxnSpPr>
          <p:cNvPr id="25" name="Straight Connector 24"/>
          <p:cNvCxnSpPr/>
          <p:nvPr userDrawn="1"/>
        </p:nvCxnSpPr>
        <p:spPr>
          <a:xfrm>
            <a:off x="3352800" y="3175000"/>
            <a:ext cx="5486400" cy="0"/>
          </a:xfrm>
          <a:prstGeom prst="line">
            <a:avLst/>
          </a:prstGeom>
          <a:ln w="28575">
            <a:solidFill>
              <a:srgbClr val="30394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682384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8" name="TextBox 7"/>
          <p:cNvSpPr txBox="1"/>
          <p:nvPr userDrawn="1"/>
        </p:nvSpPr>
        <p:spPr>
          <a:xfrm>
            <a:off x="0" y="6519446"/>
            <a:ext cx="1983113" cy="338554"/>
          </a:xfrm>
          <a:prstGeom prst="rect">
            <a:avLst/>
          </a:prstGeom>
          <a:noFill/>
        </p:spPr>
        <p:txBody>
          <a:bodyPr wrap="square" rtlCol="0" anchor="ctr">
            <a:spAutoFit/>
          </a:bodyPr>
          <a:lstStyle>
            <a:defPPr>
              <a:defRPr lang="en-US"/>
            </a:defPPr>
            <a:lvl1pPr algn="ctr">
              <a:defRPr sz="1600">
                <a:latin typeface="+mj-lt"/>
              </a:defRPr>
            </a:lvl1pPr>
          </a:lstStyle>
          <a:p>
            <a:pPr lvl="0"/>
            <a:r>
              <a:rPr lang="en-US" dirty="0"/>
              <a:t>Amazon Confidential</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23658" y="127000"/>
            <a:ext cx="1541342" cy="424866"/>
          </a:xfrm>
          <a:prstGeom prst="rect">
            <a:avLst/>
          </a:prstGeom>
        </p:spPr>
      </p:pic>
      <p:sp>
        <p:nvSpPr>
          <p:cNvPr id="10" name="Text Placeholder 20"/>
          <p:cNvSpPr>
            <a:spLocks noGrp="1"/>
          </p:cNvSpPr>
          <p:nvPr>
            <p:ph type="body" sz="quarter" idx="10"/>
          </p:nvPr>
        </p:nvSpPr>
        <p:spPr>
          <a:xfrm>
            <a:off x="152400" y="127001"/>
            <a:ext cx="5237748" cy="558800"/>
          </a:xfrm>
        </p:spPr>
        <p:txBody>
          <a:bodyPr>
            <a:noAutofit/>
          </a:bodyPr>
          <a:lstStyle>
            <a:lvl1pPr marL="0" indent="0">
              <a:buNone/>
              <a:defRPr sz="3200">
                <a:solidFill>
                  <a:schemeClr val="tx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1" name="TextBox 10"/>
          <p:cNvSpPr txBox="1"/>
          <p:nvPr userDrawn="1"/>
        </p:nvSpPr>
        <p:spPr>
          <a:xfrm>
            <a:off x="11164850" y="6504057"/>
            <a:ext cx="1027150" cy="338554"/>
          </a:xfrm>
          <a:prstGeom prst="rect">
            <a:avLst/>
          </a:prstGeom>
          <a:noFill/>
        </p:spPr>
        <p:txBody>
          <a:bodyPr wrap="square" rtlCol="0" anchor="ctr">
            <a:spAutoFit/>
          </a:bodyPr>
          <a:lstStyle/>
          <a:p>
            <a:pPr algn="ctr"/>
            <a:r>
              <a:rPr lang="en-US" sz="1600" dirty="0">
                <a:latin typeface="+mj-lt"/>
              </a:rPr>
              <a:t>AMZLO</a:t>
            </a:r>
          </a:p>
        </p:txBody>
      </p:sp>
      <p:sp>
        <p:nvSpPr>
          <p:cNvPr id="12" name="Text Placeholder 20"/>
          <p:cNvSpPr>
            <a:spLocks noGrp="1"/>
          </p:cNvSpPr>
          <p:nvPr>
            <p:ph type="body" sz="quarter" idx="11"/>
          </p:nvPr>
        </p:nvSpPr>
        <p:spPr>
          <a:xfrm>
            <a:off x="152399" y="641684"/>
            <a:ext cx="5237749" cy="385011"/>
          </a:xfrm>
        </p:spPr>
        <p:txBody>
          <a:bodyPr>
            <a:normAutofit/>
          </a:bodyPr>
          <a:lstStyle>
            <a:lvl1pPr marL="0" indent="0">
              <a:buNone/>
              <a:defRPr sz="2000">
                <a:solidFill>
                  <a:schemeClr val="tx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9069660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13BB0B-148A-42A6-912A-A99ED607A86D}" type="datetimeFigureOut">
              <a:rPr lang="en-US" smtClean="0"/>
              <a:t>8/16/2021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A43162-143F-4C50-9267-FDF060B37BC2}" type="slidenum">
              <a:rPr lang="en-US" smtClean="0"/>
              <a:t>‹#›</a:t>
            </a:fld>
            <a:endParaRPr lang="en-US"/>
          </a:p>
        </p:txBody>
      </p:sp>
    </p:spTree>
    <p:extLst>
      <p:ext uri="{BB962C8B-B14F-4D97-AF65-F5344CB8AC3E}">
        <p14:creationId xmlns:p14="http://schemas.microsoft.com/office/powerpoint/2010/main" val="2940547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p:bg>
      <p:bgRef idx="1001">
        <a:schemeClr val="bg1"/>
      </p:bgRef>
    </p:bg>
    <p:spTree>
      <p:nvGrpSpPr>
        <p:cNvPr id="1" name=""/>
        <p:cNvGrpSpPr/>
        <p:nvPr/>
      </p:nvGrpSpPr>
      <p:grpSpPr>
        <a:xfrm>
          <a:off x="0" y="0"/>
          <a:ext cx="0" cy="0"/>
          <a:chOff x="0" y="0"/>
          <a:chExt cx="0" cy="0"/>
        </a:xfrm>
      </p:grpSpPr>
      <p:sp>
        <p:nvSpPr>
          <p:cNvPr id="22" name="Rectangular Callout 10"/>
          <p:cNvSpPr/>
          <p:nvPr userDrawn="1"/>
        </p:nvSpPr>
        <p:spPr>
          <a:xfrm>
            <a:off x="36576" y="36576"/>
            <a:ext cx="12124944" cy="6400800"/>
          </a:xfrm>
          <a:custGeom>
            <a:avLst/>
            <a:gdLst>
              <a:gd name="connsiteX0" fmla="*/ 0 w 12192000"/>
              <a:gd name="connsiteY0" fmla="*/ 0 h 6069490"/>
              <a:gd name="connsiteX1" fmla="*/ 2032000 w 12192000"/>
              <a:gd name="connsiteY1" fmla="*/ 0 h 6069490"/>
              <a:gd name="connsiteX2" fmla="*/ 2032000 w 12192000"/>
              <a:gd name="connsiteY2" fmla="*/ 0 h 6069490"/>
              <a:gd name="connsiteX3" fmla="*/ 5080000 w 12192000"/>
              <a:gd name="connsiteY3" fmla="*/ 0 h 6069490"/>
              <a:gd name="connsiteX4" fmla="*/ 12192000 w 12192000"/>
              <a:gd name="connsiteY4" fmla="*/ 0 h 6069490"/>
              <a:gd name="connsiteX5" fmla="*/ 12192000 w 12192000"/>
              <a:gd name="connsiteY5" fmla="*/ 3540536 h 6069490"/>
              <a:gd name="connsiteX6" fmla="*/ 12192000 w 12192000"/>
              <a:gd name="connsiteY6" fmla="*/ 3540536 h 6069490"/>
              <a:gd name="connsiteX7" fmla="*/ 12192000 w 12192000"/>
              <a:gd name="connsiteY7" fmla="*/ 5057908 h 6069490"/>
              <a:gd name="connsiteX8" fmla="*/ 12192000 w 12192000"/>
              <a:gd name="connsiteY8" fmla="*/ 6069490 h 6069490"/>
              <a:gd name="connsiteX9" fmla="*/ 5080000 w 12192000"/>
              <a:gd name="connsiteY9" fmla="*/ 6069490 h 6069490"/>
              <a:gd name="connsiteX10" fmla="*/ 3598591 w 12192000"/>
              <a:gd name="connsiteY10" fmla="*/ 6679292 h 6069490"/>
              <a:gd name="connsiteX11" fmla="*/ 2032000 w 12192000"/>
              <a:gd name="connsiteY11" fmla="*/ 6069490 h 6069490"/>
              <a:gd name="connsiteX12" fmla="*/ 0 w 12192000"/>
              <a:gd name="connsiteY12" fmla="*/ 6069490 h 6069490"/>
              <a:gd name="connsiteX13" fmla="*/ 0 w 12192000"/>
              <a:gd name="connsiteY13" fmla="*/ 5057908 h 6069490"/>
              <a:gd name="connsiteX14" fmla="*/ 0 w 12192000"/>
              <a:gd name="connsiteY14" fmla="*/ 3540536 h 6069490"/>
              <a:gd name="connsiteX15" fmla="*/ 0 w 12192000"/>
              <a:gd name="connsiteY15" fmla="*/ 3540536 h 6069490"/>
              <a:gd name="connsiteX16" fmla="*/ 0 w 12192000"/>
              <a:gd name="connsiteY16" fmla="*/ 0 h 6069490"/>
              <a:gd name="connsiteX0" fmla="*/ 0 w 12192000"/>
              <a:gd name="connsiteY0" fmla="*/ 0 h 6679292"/>
              <a:gd name="connsiteX1" fmla="*/ 2032000 w 12192000"/>
              <a:gd name="connsiteY1" fmla="*/ 0 h 6679292"/>
              <a:gd name="connsiteX2" fmla="*/ 2032000 w 12192000"/>
              <a:gd name="connsiteY2" fmla="*/ 0 h 6679292"/>
              <a:gd name="connsiteX3" fmla="*/ 5080000 w 12192000"/>
              <a:gd name="connsiteY3" fmla="*/ 0 h 6679292"/>
              <a:gd name="connsiteX4" fmla="*/ 12192000 w 12192000"/>
              <a:gd name="connsiteY4" fmla="*/ 0 h 6679292"/>
              <a:gd name="connsiteX5" fmla="*/ 12192000 w 12192000"/>
              <a:gd name="connsiteY5" fmla="*/ 3540536 h 6679292"/>
              <a:gd name="connsiteX6" fmla="*/ 12192000 w 12192000"/>
              <a:gd name="connsiteY6" fmla="*/ 3540536 h 6679292"/>
              <a:gd name="connsiteX7" fmla="*/ 12192000 w 12192000"/>
              <a:gd name="connsiteY7" fmla="*/ 5057908 h 6679292"/>
              <a:gd name="connsiteX8" fmla="*/ 12192000 w 12192000"/>
              <a:gd name="connsiteY8" fmla="*/ 6069490 h 6679292"/>
              <a:gd name="connsiteX9" fmla="*/ 5080000 w 12192000"/>
              <a:gd name="connsiteY9" fmla="*/ 6069490 h 6679292"/>
              <a:gd name="connsiteX10" fmla="*/ 3598591 w 12192000"/>
              <a:gd name="connsiteY10" fmla="*/ 6679292 h 6679292"/>
              <a:gd name="connsiteX11" fmla="*/ 3035111 w 12192000"/>
              <a:gd name="connsiteY11" fmla="*/ 6110433 h 6679292"/>
              <a:gd name="connsiteX12" fmla="*/ 0 w 12192000"/>
              <a:gd name="connsiteY12" fmla="*/ 6069490 h 6679292"/>
              <a:gd name="connsiteX13" fmla="*/ 0 w 12192000"/>
              <a:gd name="connsiteY13" fmla="*/ 5057908 h 6679292"/>
              <a:gd name="connsiteX14" fmla="*/ 0 w 12192000"/>
              <a:gd name="connsiteY14" fmla="*/ 3540536 h 6679292"/>
              <a:gd name="connsiteX15" fmla="*/ 0 w 12192000"/>
              <a:gd name="connsiteY15" fmla="*/ 3540536 h 6679292"/>
              <a:gd name="connsiteX16" fmla="*/ 0 w 12192000"/>
              <a:gd name="connsiteY16" fmla="*/ 0 h 6679292"/>
              <a:gd name="connsiteX0" fmla="*/ 0 w 12192000"/>
              <a:gd name="connsiteY0" fmla="*/ 0 h 6679292"/>
              <a:gd name="connsiteX1" fmla="*/ 2032000 w 12192000"/>
              <a:gd name="connsiteY1" fmla="*/ 0 h 6679292"/>
              <a:gd name="connsiteX2" fmla="*/ 2032000 w 12192000"/>
              <a:gd name="connsiteY2" fmla="*/ 0 h 6679292"/>
              <a:gd name="connsiteX3" fmla="*/ 5080000 w 12192000"/>
              <a:gd name="connsiteY3" fmla="*/ 0 h 6679292"/>
              <a:gd name="connsiteX4" fmla="*/ 12192000 w 12192000"/>
              <a:gd name="connsiteY4" fmla="*/ 0 h 6679292"/>
              <a:gd name="connsiteX5" fmla="*/ 12192000 w 12192000"/>
              <a:gd name="connsiteY5" fmla="*/ 3540536 h 6679292"/>
              <a:gd name="connsiteX6" fmla="*/ 12192000 w 12192000"/>
              <a:gd name="connsiteY6" fmla="*/ 3540536 h 6679292"/>
              <a:gd name="connsiteX7" fmla="*/ 12192000 w 12192000"/>
              <a:gd name="connsiteY7" fmla="*/ 5057908 h 6679292"/>
              <a:gd name="connsiteX8" fmla="*/ 12192000 w 12192000"/>
              <a:gd name="connsiteY8" fmla="*/ 6069490 h 6679292"/>
              <a:gd name="connsiteX9" fmla="*/ 4035947 w 12192000"/>
              <a:gd name="connsiteY9" fmla="*/ 6076314 h 6679292"/>
              <a:gd name="connsiteX10" fmla="*/ 3598591 w 12192000"/>
              <a:gd name="connsiteY10" fmla="*/ 6679292 h 6679292"/>
              <a:gd name="connsiteX11" fmla="*/ 3035111 w 12192000"/>
              <a:gd name="connsiteY11" fmla="*/ 6110433 h 6679292"/>
              <a:gd name="connsiteX12" fmla="*/ 0 w 12192000"/>
              <a:gd name="connsiteY12" fmla="*/ 6069490 h 6679292"/>
              <a:gd name="connsiteX13" fmla="*/ 0 w 12192000"/>
              <a:gd name="connsiteY13" fmla="*/ 5057908 h 6679292"/>
              <a:gd name="connsiteX14" fmla="*/ 0 w 12192000"/>
              <a:gd name="connsiteY14" fmla="*/ 3540536 h 6679292"/>
              <a:gd name="connsiteX15" fmla="*/ 0 w 12192000"/>
              <a:gd name="connsiteY15" fmla="*/ 3540536 h 6679292"/>
              <a:gd name="connsiteX16" fmla="*/ 0 w 12192000"/>
              <a:gd name="connsiteY16" fmla="*/ 0 h 6679292"/>
              <a:gd name="connsiteX0" fmla="*/ 0 w 12192000"/>
              <a:gd name="connsiteY0" fmla="*/ 0 h 6679292"/>
              <a:gd name="connsiteX1" fmla="*/ 2032000 w 12192000"/>
              <a:gd name="connsiteY1" fmla="*/ 0 h 6679292"/>
              <a:gd name="connsiteX2" fmla="*/ 2032000 w 12192000"/>
              <a:gd name="connsiteY2" fmla="*/ 0 h 6679292"/>
              <a:gd name="connsiteX3" fmla="*/ 5080000 w 12192000"/>
              <a:gd name="connsiteY3" fmla="*/ 0 h 6679292"/>
              <a:gd name="connsiteX4" fmla="*/ 12192000 w 12192000"/>
              <a:gd name="connsiteY4" fmla="*/ 0 h 6679292"/>
              <a:gd name="connsiteX5" fmla="*/ 12192000 w 12192000"/>
              <a:gd name="connsiteY5" fmla="*/ 3540536 h 6679292"/>
              <a:gd name="connsiteX6" fmla="*/ 12192000 w 12192000"/>
              <a:gd name="connsiteY6" fmla="*/ 3540536 h 6679292"/>
              <a:gd name="connsiteX7" fmla="*/ 12192000 w 12192000"/>
              <a:gd name="connsiteY7" fmla="*/ 5057908 h 6679292"/>
              <a:gd name="connsiteX8" fmla="*/ 12192000 w 12192000"/>
              <a:gd name="connsiteY8" fmla="*/ 6069490 h 6679292"/>
              <a:gd name="connsiteX9" fmla="*/ 4035947 w 12192000"/>
              <a:gd name="connsiteY9" fmla="*/ 6076314 h 6679292"/>
              <a:gd name="connsiteX10" fmla="*/ 3598591 w 12192000"/>
              <a:gd name="connsiteY10" fmla="*/ 6679292 h 6679292"/>
              <a:gd name="connsiteX11" fmla="*/ 3035111 w 12192000"/>
              <a:gd name="connsiteY11" fmla="*/ 6096785 h 6679292"/>
              <a:gd name="connsiteX12" fmla="*/ 0 w 12192000"/>
              <a:gd name="connsiteY12" fmla="*/ 6069490 h 6679292"/>
              <a:gd name="connsiteX13" fmla="*/ 0 w 12192000"/>
              <a:gd name="connsiteY13" fmla="*/ 5057908 h 6679292"/>
              <a:gd name="connsiteX14" fmla="*/ 0 w 12192000"/>
              <a:gd name="connsiteY14" fmla="*/ 3540536 h 6679292"/>
              <a:gd name="connsiteX15" fmla="*/ 0 w 12192000"/>
              <a:gd name="connsiteY15" fmla="*/ 3540536 h 6679292"/>
              <a:gd name="connsiteX16" fmla="*/ 0 w 12192000"/>
              <a:gd name="connsiteY16" fmla="*/ 0 h 6679292"/>
              <a:gd name="connsiteX0" fmla="*/ 0 w 12192000"/>
              <a:gd name="connsiteY0" fmla="*/ 0 h 6679292"/>
              <a:gd name="connsiteX1" fmla="*/ 2032000 w 12192000"/>
              <a:gd name="connsiteY1" fmla="*/ 0 h 6679292"/>
              <a:gd name="connsiteX2" fmla="*/ 2032000 w 12192000"/>
              <a:gd name="connsiteY2" fmla="*/ 0 h 6679292"/>
              <a:gd name="connsiteX3" fmla="*/ 5080000 w 12192000"/>
              <a:gd name="connsiteY3" fmla="*/ 0 h 6679292"/>
              <a:gd name="connsiteX4" fmla="*/ 12192000 w 12192000"/>
              <a:gd name="connsiteY4" fmla="*/ 0 h 6679292"/>
              <a:gd name="connsiteX5" fmla="*/ 12192000 w 12192000"/>
              <a:gd name="connsiteY5" fmla="*/ 3540536 h 6679292"/>
              <a:gd name="connsiteX6" fmla="*/ 12192000 w 12192000"/>
              <a:gd name="connsiteY6" fmla="*/ 3540536 h 6679292"/>
              <a:gd name="connsiteX7" fmla="*/ 12192000 w 12192000"/>
              <a:gd name="connsiteY7" fmla="*/ 5057908 h 6679292"/>
              <a:gd name="connsiteX8" fmla="*/ 12192000 w 12192000"/>
              <a:gd name="connsiteY8" fmla="*/ 6069490 h 6679292"/>
              <a:gd name="connsiteX9" fmla="*/ 4035947 w 12192000"/>
              <a:gd name="connsiteY9" fmla="*/ 6076314 h 6679292"/>
              <a:gd name="connsiteX10" fmla="*/ 3598591 w 12192000"/>
              <a:gd name="connsiteY10" fmla="*/ 6679292 h 6679292"/>
              <a:gd name="connsiteX11" fmla="*/ 958661 w 12192000"/>
              <a:gd name="connsiteY11" fmla="*/ 6071385 h 6679292"/>
              <a:gd name="connsiteX12" fmla="*/ 0 w 12192000"/>
              <a:gd name="connsiteY12" fmla="*/ 6069490 h 6679292"/>
              <a:gd name="connsiteX13" fmla="*/ 0 w 12192000"/>
              <a:gd name="connsiteY13" fmla="*/ 5057908 h 6679292"/>
              <a:gd name="connsiteX14" fmla="*/ 0 w 12192000"/>
              <a:gd name="connsiteY14" fmla="*/ 3540536 h 6679292"/>
              <a:gd name="connsiteX15" fmla="*/ 0 w 12192000"/>
              <a:gd name="connsiteY15" fmla="*/ 3540536 h 6679292"/>
              <a:gd name="connsiteX16" fmla="*/ 0 w 12192000"/>
              <a:gd name="connsiteY16" fmla="*/ 0 h 66792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4035947 w 12192000"/>
              <a:gd name="connsiteY9" fmla="*/ 6076314 h 6564992"/>
              <a:gd name="connsiteX10" fmla="*/ 1566591 w 12192000"/>
              <a:gd name="connsiteY10" fmla="*/ 6564992 h 6564992"/>
              <a:gd name="connsiteX11" fmla="*/ 958661 w 12192000"/>
              <a:gd name="connsiteY11" fmla="*/ 607138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958661 w 12192000"/>
              <a:gd name="connsiteY11" fmla="*/ 607138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1244411 w 12192000"/>
              <a:gd name="connsiteY11" fmla="*/ 60904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1219011 w 12192000"/>
              <a:gd name="connsiteY11" fmla="*/ 60523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1206311 w 12192000"/>
              <a:gd name="connsiteY11" fmla="*/ 605868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1206311 w 12192000"/>
              <a:gd name="connsiteY11" fmla="*/ 61031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1206311 w 12192000"/>
              <a:gd name="connsiteY11" fmla="*/ 60777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1206311 w 12192000"/>
              <a:gd name="connsiteY11" fmla="*/ 60777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8997 w 12192000"/>
              <a:gd name="connsiteY9" fmla="*/ 6076314 h 6564992"/>
              <a:gd name="connsiteX10" fmla="*/ 1566591 w 12192000"/>
              <a:gd name="connsiteY10" fmla="*/ 6564992 h 6564992"/>
              <a:gd name="connsiteX11" fmla="*/ 1206311 w 12192000"/>
              <a:gd name="connsiteY11" fmla="*/ 60777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8997 w 12192000"/>
              <a:gd name="connsiteY9" fmla="*/ 6076314 h 6564992"/>
              <a:gd name="connsiteX10" fmla="*/ 1522141 w 12192000"/>
              <a:gd name="connsiteY10" fmla="*/ 6564992 h 6564992"/>
              <a:gd name="connsiteX11" fmla="*/ 1206311 w 12192000"/>
              <a:gd name="connsiteY11" fmla="*/ 60777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8997 w 12192000"/>
              <a:gd name="connsiteY9" fmla="*/ 6076314 h 6564992"/>
              <a:gd name="connsiteX10" fmla="*/ 1515791 w 12192000"/>
              <a:gd name="connsiteY10" fmla="*/ 6564992 h 6564992"/>
              <a:gd name="connsiteX11" fmla="*/ 1206311 w 12192000"/>
              <a:gd name="connsiteY11" fmla="*/ 60777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8997 w 12192000"/>
              <a:gd name="connsiteY9" fmla="*/ 6076314 h 6564992"/>
              <a:gd name="connsiteX10" fmla="*/ 1515791 w 12192000"/>
              <a:gd name="connsiteY10" fmla="*/ 6564992 h 6564992"/>
              <a:gd name="connsiteX11" fmla="*/ 1212661 w 12192000"/>
              <a:gd name="connsiteY11" fmla="*/ 60650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8997 w 12192000"/>
              <a:gd name="connsiteY9" fmla="*/ 6076314 h 6564992"/>
              <a:gd name="connsiteX10" fmla="*/ 1515791 w 12192000"/>
              <a:gd name="connsiteY10" fmla="*/ 6564992 h 6564992"/>
              <a:gd name="connsiteX11" fmla="*/ 1212661 w 12192000"/>
              <a:gd name="connsiteY11" fmla="*/ 60650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425292"/>
              <a:gd name="connsiteX1" fmla="*/ 2032000 w 12192000"/>
              <a:gd name="connsiteY1" fmla="*/ 0 h 6425292"/>
              <a:gd name="connsiteX2" fmla="*/ 2032000 w 12192000"/>
              <a:gd name="connsiteY2" fmla="*/ 0 h 6425292"/>
              <a:gd name="connsiteX3" fmla="*/ 5080000 w 12192000"/>
              <a:gd name="connsiteY3" fmla="*/ 0 h 6425292"/>
              <a:gd name="connsiteX4" fmla="*/ 12192000 w 12192000"/>
              <a:gd name="connsiteY4" fmla="*/ 0 h 6425292"/>
              <a:gd name="connsiteX5" fmla="*/ 12192000 w 12192000"/>
              <a:gd name="connsiteY5" fmla="*/ 3540536 h 6425292"/>
              <a:gd name="connsiteX6" fmla="*/ 12192000 w 12192000"/>
              <a:gd name="connsiteY6" fmla="*/ 3540536 h 6425292"/>
              <a:gd name="connsiteX7" fmla="*/ 12192000 w 12192000"/>
              <a:gd name="connsiteY7" fmla="*/ 5057908 h 6425292"/>
              <a:gd name="connsiteX8" fmla="*/ 12192000 w 12192000"/>
              <a:gd name="connsiteY8" fmla="*/ 6069490 h 6425292"/>
              <a:gd name="connsiteX9" fmla="*/ 1768997 w 12192000"/>
              <a:gd name="connsiteY9" fmla="*/ 6076314 h 6425292"/>
              <a:gd name="connsiteX10" fmla="*/ 1503091 w 12192000"/>
              <a:gd name="connsiteY10" fmla="*/ 6425292 h 6425292"/>
              <a:gd name="connsiteX11" fmla="*/ 1212661 w 12192000"/>
              <a:gd name="connsiteY11" fmla="*/ 6065035 h 6425292"/>
              <a:gd name="connsiteX12" fmla="*/ 0 w 12192000"/>
              <a:gd name="connsiteY12" fmla="*/ 6069490 h 6425292"/>
              <a:gd name="connsiteX13" fmla="*/ 0 w 12192000"/>
              <a:gd name="connsiteY13" fmla="*/ 5057908 h 6425292"/>
              <a:gd name="connsiteX14" fmla="*/ 0 w 12192000"/>
              <a:gd name="connsiteY14" fmla="*/ 3540536 h 6425292"/>
              <a:gd name="connsiteX15" fmla="*/ 0 w 12192000"/>
              <a:gd name="connsiteY15" fmla="*/ 3540536 h 6425292"/>
              <a:gd name="connsiteX16" fmla="*/ 0 w 12192000"/>
              <a:gd name="connsiteY16" fmla="*/ 0 h 6425292"/>
              <a:gd name="connsiteX0" fmla="*/ 0 w 12192000"/>
              <a:gd name="connsiteY0" fmla="*/ 0 h 6425292"/>
              <a:gd name="connsiteX1" fmla="*/ 2032000 w 12192000"/>
              <a:gd name="connsiteY1" fmla="*/ 0 h 6425292"/>
              <a:gd name="connsiteX2" fmla="*/ 2032000 w 12192000"/>
              <a:gd name="connsiteY2" fmla="*/ 0 h 6425292"/>
              <a:gd name="connsiteX3" fmla="*/ 5080000 w 12192000"/>
              <a:gd name="connsiteY3" fmla="*/ 0 h 6425292"/>
              <a:gd name="connsiteX4" fmla="*/ 12192000 w 12192000"/>
              <a:gd name="connsiteY4" fmla="*/ 0 h 6425292"/>
              <a:gd name="connsiteX5" fmla="*/ 12192000 w 12192000"/>
              <a:gd name="connsiteY5" fmla="*/ 3540536 h 6425292"/>
              <a:gd name="connsiteX6" fmla="*/ 12192000 w 12192000"/>
              <a:gd name="connsiteY6" fmla="*/ 3540536 h 6425292"/>
              <a:gd name="connsiteX7" fmla="*/ 12192000 w 12192000"/>
              <a:gd name="connsiteY7" fmla="*/ 5057908 h 6425292"/>
              <a:gd name="connsiteX8" fmla="*/ 12192000 w 12192000"/>
              <a:gd name="connsiteY8" fmla="*/ 6069490 h 6425292"/>
              <a:gd name="connsiteX9" fmla="*/ 1768997 w 12192000"/>
              <a:gd name="connsiteY9" fmla="*/ 6076314 h 6425292"/>
              <a:gd name="connsiteX10" fmla="*/ 1503091 w 12192000"/>
              <a:gd name="connsiteY10" fmla="*/ 6425292 h 6425292"/>
              <a:gd name="connsiteX11" fmla="*/ 1212661 w 12192000"/>
              <a:gd name="connsiteY11" fmla="*/ 6077735 h 6425292"/>
              <a:gd name="connsiteX12" fmla="*/ 0 w 12192000"/>
              <a:gd name="connsiteY12" fmla="*/ 6069490 h 6425292"/>
              <a:gd name="connsiteX13" fmla="*/ 0 w 12192000"/>
              <a:gd name="connsiteY13" fmla="*/ 5057908 h 6425292"/>
              <a:gd name="connsiteX14" fmla="*/ 0 w 12192000"/>
              <a:gd name="connsiteY14" fmla="*/ 3540536 h 6425292"/>
              <a:gd name="connsiteX15" fmla="*/ 0 w 12192000"/>
              <a:gd name="connsiteY15" fmla="*/ 3540536 h 6425292"/>
              <a:gd name="connsiteX16" fmla="*/ 0 w 12192000"/>
              <a:gd name="connsiteY16" fmla="*/ 0 h 6425292"/>
              <a:gd name="connsiteX0" fmla="*/ 0 w 12192000"/>
              <a:gd name="connsiteY0" fmla="*/ 0 h 6368142"/>
              <a:gd name="connsiteX1" fmla="*/ 2032000 w 12192000"/>
              <a:gd name="connsiteY1" fmla="*/ 0 h 6368142"/>
              <a:gd name="connsiteX2" fmla="*/ 2032000 w 12192000"/>
              <a:gd name="connsiteY2" fmla="*/ 0 h 6368142"/>
              <a:gd name="connsiteX3" fmla="*/ 5080000 w 12192000"/>
              <a:gd name="connsiteY3" fmla="*/ 0 h 6368142"/>
              <a:gd name="connsiteX4" fmla="*/ 12192000 w 12192000"/>
              <a:gd name="connsiteY4" fmla="*/ 0 h 6368142"/>
              <a:gd name="connsiteX5" fmla="*/ 12192000 w 12192000"/>
              <a:gd name="connsiteY5" fmla="*/ 3540536 h 6368142"/>
              <a:gd name="connsiteX6" fmla="*/ 12192000 w 12192000"/>
              <a:gd name="connsiteY6" fmla="*/ 3540536 h 6368142"/>
              <a:gd name="connsiteX7" fmla="*/ 12192000 w 12192000"/>
              <a:gd name="connsiteY7" fmla="*/ 5057908 h 6368142"/>
              <a:gd name="connsiteX8" fmla="*/ 12192000 w 12192000"/>
              <a:gd name="connsiteY8" fmla="*/ 6069490 h 6368142"/>
              <a:gd name="connsiteX9" fmla="*/ 1768997 w 12192000"/>
              <a:gd name="connsiteY9" fmla="*/ 6076314 h 6368142"/>
              <a:gd name="connsiteX10" fmla="*/ 1509441 w 12192000"/>
              <a:gd name="connsiteY10" fmla="*/ 6368142 h 6368142"/>
              <a:gd name="connsiteX11" fmla="*/ 1212661 w 12192000"/>
              <a:gd name="connsiteY11" fmla="*/ 6077735 h 6368142"/>
              <a:gd name="connsiteX12" fmla="*/ 0 w 12192000"/>
              <a:gd name="connsiteY12" fmla="*/ 6069490 h 6368142"/>
              <a:gd name="connsiteX13" fmla="*/ 0 w 12192000"/>
              <a:gd name="connsiteY13" fmla="*/ 5057908 h 6368142"/>
              <a:gd name="connsiteX14" fmla="*/ 0 w 12192000"/>
              <a:gd name="connsiteY14" fmla="*/ 3540536 h 6368142"/>
              <a:gd name="connsiteX15" fmla="*/ 0 w 12192000"/>
              <a:gd name="connsiteY15" fmla="*/ 3540536 h 6368142"/>
              <a:gd name="connsiteX16" fmla="*/ 0 w 12192000"/>
              <a:gd name="connsiteY16" fmla="*/ 0 h 636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0" h="6368142">
                <a:moveTo>
                  <a:pt x="0" y="0"/>
                </a:moveTo>
                <a:lnTo>
                  <a:pt x="2032000" y="0"/>
                </a:lnTo>
                <a:lnTo>
                  <a:pt x="2032000" y="0"/>
                </a:lnTo>
                <a:lnTo>
                  <a:pt x="5080000" y="0"/>
                </a:lnTo>
                <a:lnTo>
                  <a:pt x="12192000" y="0"/>
                </a:lnTo>
                <a:lnTo>
                  <a:pt x="12192000" y="3540536"/>
                </a:lnTo>
                <a:lnTo>
                  <a:pt x="12192000" y="3540536"/>
                </a:lnTo>
                <a:lnTo>
                  <a:pt x="12192000" y="5057908"/>
                </a:lnTo>
                <a:lnTo>
                  <a:pt x="12192000" y="6069490"/>
                </a:lnTo>
                <a:lnTo>
                  <a:pt x="1768997" y="6076314"/>
                </a:lnTo>
                <a:lnTo>
                  <a:pt x="1509441" y="6368142"/>
                </a:lnTo>
                <a:lnTo>
                  <a:pt x="1212661" y="6077735"/>
                </a:lnTo>
                <a:lnTo>
                  <a:pt x="0" y="6069490"/>
                </a:lnTo>
                <a:lnTo>
                  <a:pt x="0" y="5057908"/>
                </a:lnTo>
                <a:lnTo>
                  <a:pt x="0" y="3540536"/>
                </a:lnTo>
                <a:lnTo>
                  <a:pt x="0" y="3540536"/>
                </a:lnTo>
                <a:lnTo>
                  <a:pt x="0" y="0"/>
                </a:lnTo>
                <a:close/>
              </a:path>
            </a:pathLst>
          </a:custGeom>
          <a:noFill/>
          <a:ln w="76200">
            <a:solidFill>
              <a:srgbClr val="3039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18"/>
          <p:cNvSpPr>
            <a:spLocks noGrp="1"/>
          </p:cNvSpPr>
          <p:nvPr>
            <p:ph type="body" sz="quarter" idx="10"/>
          </p:nvPr>
        </p:nvSpPr>
        <p:spPr>
          <a:xfrm>
            <a:off x="1249680" y="2082800"/>
            <a:ext cx="9692640" cy="914400"/>
          </a:xfrm>
        </p:spPr>
        <p:txBody>
          <a:bodyPr>
            <a:noAutofit/>
          </a:bodyPr>
          <a:lstStyle>
            <a:lvl1pPr marL="0" indent="0" algn="ctr">
              <a:buNone/>
              <a:defRPr sz="6000">
                <a:latin typeface="+mj-lt"/>
              </a:defRPr>
            </a:lvl1pPr>
          </a:lstStyle>
          <a:p>
            <a:pPr lvl="0"/>
            <a:r>
              <a:rPr lang="en-US" dirty="0"/>
              <a:t>Click to edit Master text styles</a:t>
            </a:r>
          </a:p>
        </p:txBody>
      </p:sp>
      <p:sp>
        <p:nvSpPr>
          <p:cNvPr id="20" name="Text Placeholder 18"/>
          <p:cNvSpPr>
            <a:spLocks noGrp="1"/>
          </p:cNvSpPr>
          <p:nvPr>
            <p:ph type="body" sz="quarter" idx="11"/>
          </p:nvPr>
        </p:nvSpPr>
        <p:spPr>
          <a:xfrm>
            <a:off x="1249680" y="3378200"/>
            <a:ext cx="9692640" cy="914400"/>
          </a:xfrm>
        </p:spPr>
        <p:txBody>
          <a:bodyPr>
            <a:noAutofit/>
          </a:bodyPr>
          <a:lstStyle>
            <a:lvl1pPr marL="0" indent="0" algn="ctr">
              <a:buNone/>
              <a:defRPr sz="2800">
                <a:latin typeface="+mn-lt"/>
              </a:defRPr>
            </a:lvl1pPr>
          </a:lstStyle>
          <a:p>
            <a:pPr lvl="0"/>
            <a:r>
              <a:rPr lang="en-US" dirty="0"/>
              <a:t>Click to edit Master text styles</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23658" y="6306134"/>
            <a:ext cx="1541342" cy="424866"/>
          </a:xfrm>
          <a:prstGeom prst="rect">
            <a:avLst/>
          </a:prstGeom>
        </p:spPr>
      </p:pic>
      <p:cxnSp>
        <p:nvCxnSpPr>
          <p:cNvPr id="25" name="Straight Connector 24"/>
          <p:cNvCxnSpPr/>
          <p:nvPr userDrawn="1"/>
        </p:nvCxnSpPr>
        <p:spPr>
          <a:xfrm>
            <a:off x="3352800" y="3175000"/>
            <a:ext cx="5486400" cy="0"/>
          </a:xfrm>
          <a:prstGeom prst="line">
            <a:avLst/>
          </a:prstGeom>
          <a:ln w="28575">
            <a:solidFill>
              <a:srgbClr val="FF9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7657990"/>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bg>
      <p:bgRef idx="1001">
        <a:schemeClr val="bg1"/>
      </p:bgRef>
    </p:bg>
    <p:spTree>
      <p:nvGrpSpPr>
        <p:cNvPr id="1" name=""/>
        <p:cNvGrpSpPr/>
        <p:nvPr/>
      </p:nvGrpSpPr>
      <p:grpSpPr>
        <a:xfrm>
          <a:off x="0" y="0"/>
          <a:ext cx="0" cy="0"/>
          <a:chOff x="0" y="0"/>
          <a:chExt cx="0" cy="0"/>
        </a:xfrm>
      </p:grpSpPr>
      <p:sp>
        <p:nvSpPr>
          <p:cNvPr id="11" name="Rectangular Callout 10"/>
          <p:cNvSpPr/>
          <p:nvPr userDrawn="1"/>
        </p:nvSpPr>
        <p:spPr>
          <a:xfrm>
            <a:off x="3048" y="0"/>
            <a:ext cx="12188952" cy="6400800"/>
          </a:xfrm>
          <a:custGeom>
            <a:avLst/>
            <a:gdLst>
              <a:gd name="connsiteX0" fmla="*/ 0 w 12192000"/>
              <a:gd name="connsiteY0" fmla="*/ 0 h 6069490"/>
              <a:gd name="connsiteX1" fmla="*/ 2032000 w 12192000"/>
              <a:gd name="connsiteY1" fmla="*/ 0 h 6069490"/>
              <a:gd name="connsiteX2" fmla="*/ 2032000 w 12192000"/>
              <a:gd name="connsiteY2" fmla="*/ 0 h 6069490"/>
              <a:gd name="connsiteX3" fmla="*/ 5080000 w 12192000"/>
              <a:gd name="connsiteY3" fmla="*/ 0 h 6069490"/>
              <a:gd name="connsiteX4" fmla="*/ 12192000 w 12192000"/>
              <a:gd name="connsiteY4" fmla="*/ 0 h 6069490"/>
              <a:gd name="connsiteX5" fmla="*/ 12192000 w 12192000"/>
              <a:gd name="connsiteY5" fmla="*/ 3540536 h 6069490"/>
              <a:gd name="connsiteX6" fmla="*/ 12192000 w 12192000"/>
              <a:gd name="connsiteY6" fmla="*/ 3540536 h 6069490"/>
              <a:gd name="connsiteX7" fmla="*/ 12192000 w 12192000"/>
              <a:gd name="connsiteY7" fmla="*/ 5057908 h 6069490"/>
              <a:gd name="connsiteX8" fmla="*/ 12192000 w 12192000"/>
              <a:gd name="connsiteY8" fmla="*/ 6069490 h 6069490"/>
              <a:gd name="connsiteX9" fmla="*/ 5080000 w 12192000"/>
              <a:gd name="connsiteY9" fmla="*/ 6069490 h 6069490"/>
              <a:gd name="connsiteX10" fmla="*/ 3598591 w 12192000"/>
              <a:gd name="connsiteY10" fmla="*/ 6679292 h 6069490"/>
              <a:gd name="connsiteX11" fmla="*/ 2032000 w 12192000"/>
              <a:gd name="connsiteY11" fmla="*/ 6069490 h 6069490"/>
              <a:gd name="connsiteX12" fmla="*/ 0 w 12192000"/>
              <a:gd name="connsiteY12" fmla="*/ 6069490 h 6069490"/>
              <a:gd name="connsiteX13" fmla="*/ 0 w 12192000"/>
              <a:gd name="connsiteY13" fmla="*/ 5057908 h 6069490"/>
              <a:gd name="connsiteX14" fmla="*/ 0 w 12192000"/>
              <a:gd name="connsiteY14" fmla="*/ 3540536 h 6069490"/>
              <a:gd name="connsiteX15" fmla="*/ 0 w 12192000"/>
              <a:gd name="connsiteY15" fmla="*/ 3540536 h 6069490"/>
              <a:gd name="connsiteX16" fmla="*/ 0 w 12192000"/>
              <a:gd name="connsiteY16" fmla="*/ 0 h 6069490"/>
              <a:gd name="connsiteX0" fmla="*/ 0 w 12192000"/>
              <a:gd name="connsiteY0" fmla="*/ 0 h 6679292"/>
              <a:gd name="connsiteX1" fmla="*/ 2032000 w 12192000"/>
              <a:gd name="connsiteY1" fmla="*/ 0 h 6679292"/>
              <a:gd name="connsiteX2" fmla="*/ 2032000 w 12192000"/>
              <a:gd name="connsiteY2" fmla="*/ 0 h 6679292"/>
              <a:gd name="connsiteX3" fmla="*/ 5080000 w 12192000"/>
              <a:gd name="connsiteY3" fmla="*/ 0 h 6679292"/>
              <a:gd name="connsiteX4" fmla="*/ 12192000 w 12192000"/>
              <a:gd name="connsiteY4" fmla="*/ 0 h 6679292"/>
              <a:gd name="connsiteX5" fmla="*/ 12192000 w 12192000"/>
              <a:gd name="connsiteY5" fmla="*/ 3540536 h 6679292"/>
              <a:gd name="connsiteX6" fmla="*/ 12192000 w 12192000"/>
              <a:gd name="connsiteY6" fmla="*/ 3540536 h 6679292"/>
              <a:gd name="connsiteX7" fmla="*/ 12192000 w 12192000"/>
              <a:gd name="connsiteY7" fmla="*/ 5057908 h 6679292"/>
              <a:gd name="connsiteX8" fmla="*/ 12192000 w 12192000"/>
              <a:gd name="connsiteY8" fmla="*/ 6069490 h 6679292"/>
              <a:gd name="connsiteX9" fmla="*/ 5080000 w 12192000"/>
              <a:gd name="connsiteY9" fmla="*/ 6069490 h 6679292"/>
              <a:gd name="connsiteX10" fmla="*/ 3598591 w 12192000"/>
              <a:gd name="connsiteY10" fmla="*/ 6679292 h 6679292"/>
              <a:gd name="connsiteX11" fmla="*/ 3035111 w 12192000"/>
              <a:gd name="connsiteY11" fmla="*/ 6110433 h 6679292"/>
              <a:gd name="connsiteX12" fmla="*/ 0 w 12192000"/>
              <a:gd name="connsiteY12" fmla="*/ 6069490 h 6679292"/>
              <a:gd name="connsiteX13" fmla="*/ 0 w 12192000"/>
              <a:gd name="connsiteY13" fmla="*/ 5057908 h 6679292"/>
              <a:gd name="connsiteX14" fmla="*/ 0 w 12192000"/>
              <a:gd name="connsiteY14" fmla="*/ 3540536 h 6679292"/>
              <a:gd name="connsiteX15" fmla="*/ 0 w 12192000"/>
              <a:gd name="connsiteY15" fmla="*/ 3540536 h 6679292"/>
              <a:gd name="connsiteX16" fmla="*/ 0 w 12192000"/>
              <a:gd name="connsiteY16" fmla="*/ 0 h 6679292"/>
              <a:gd name="connsiteX0" fmla="*/ 0 w 12192000"/>
              <a:gd name="connsiteY0" fmla="*/ 0 h 6679292"/>
              <a:gd name="connsiteX1" fmla="*/ 2032000 w 12192000"/>
              <a:gd name="connsiteY1" fmla="*/ 0 h 6679292"/>
              <a:gd name="connsiteX2" fmla="*/ 2032000 w 12192000"/>
              <a:gd name="connsiteY2" fmla="*/ 0 h 6679292"/>
              <a:gd name="connsiteX3" fmla="*/ 5080000 w 12192000"/>
              <a:gd name="connsiteY3" fmla="*/ 0 h 6679292"/>
              <a:gd name="connsiteX4" fmla="*/ 12192000 w 12192000"/>
              <a:gd name="connsiteY4" fmla="*/ 0 h 6679292"/>
              <a:gd name="connsiteX5" fmla="*/ 12192000 w 12192000"/>
              <a:gd name="connsiteY5" fmla="*/ 3540536 h 6679292"/>
              <a:gd name="connsiteX6" fmla="*/ 12192000 w 12192000"/>
              <a:gd name="connsiteY6" fmla="*/ 3540536 h 6679292"/>
              <a:gd name="connsiteX7" fmla="*/ 12192000 w 12192000"/>
              <a:gd name="connsiteY7" fmla="*/ 5057908 h 6679292"/>
              <a:gd name="connsiteX8" fmla="*/ 12192000 w 12192000"/>
              <a:gd name="connsiteY8" fmla="*/ 6069490 h 6679292"/>
              <a:gd name="connsiteX9" fmla="*/ 4035947 w 12192000"/>
              <a:gd name="connsiteY9" fmla="*/ 6076314 h 6679292"/>
              <a:gd name="connsiteX10" fmla="*/ 3598591 w 12192000"/>
              <a:gd name="connsiteY10" fmla="*/ 6679292 h 6679292"/>
              <a:gd name="connsiteX11" fmla="*/ 3035111 w 12192000"/>
              <a:gd name="connsiteY11" fmla="*/ 6110433 h 6679292"/>
              <a:gd name="connsiteX12" fmla="*/ 0 w 12192000"/>
              <a:gd name="connsiteY12" fmla="*/ 6069490 h 6679292"/>
              <a:gd name="connsiteX13" fmla="*/ 0 w 12192000"/>
              <a:gd name="connsiteY13" fmla="*/ 5057908 h 6679292"/>
              <a:gd name="connsiteX14" fmla="*/ 0 w 12192000"/>
              <a:gd name="connsiteY14" fmla="*/ 3540536 h 6679292"/>
              <a:gd name="connsiteX15" fmla="*/ 0 w 12192000"/>
              <a:gd name="connsiteY15" fmla="*/ 3540536 h 6679292"/>
              <a:gd name="connsiteX16" fmla="*/ 0 w 12192000"/>
              <a:gd name="connsiteY16" fmla="*/ 0 h 6679292"/>
              <a:gd name="connsiteX0" fmla="*/ 0 w 12192000"/>
              <a:gd name="connsiteY0" fmla="*/ 0 h 6679292"/>
              <a:gd name="connsiteX1" fmla="*/ 2032000 w 12192000"/>
              <a:gd name="connsiteY1" fmla="*/ 0 h 6679292"/>
              <a:gd name="connsiteX2" fmla="*/ 2032000 w 12192000"/>
              <a:gd name="connsiteY2" fmla="*/ 0 h 6679292"/>
              <a:gd name="connsiteX3" fmla="*/ 5080000 w 12192000"/>
              <a:gd name="connsiteY3" fmla="*/ 0 h 6679292"/>
              <a:gd name="connsiteX4" fmla="*/ 12192000 w 12192000"/>
              <a:gd name="connsiteY4" fmla="*/ 0 h 6679292"/>
              <a:gd name="connsiteX5" fmla="*/ 12192000 w 12192000"/>
              <a:gd name="connsiteY5" fmla="*/ 3540536 h 6679292"/>
              <a:gd name="connsiteX6" fmla="*/ 12192000 w 12192000"/>
              <a:gd name="connsiteY6" fmla="*/ 3540536 h 6679292"/>
              <a:gd name="connsiteX7" fmla="*/ 12192000 w 12192000"/>
              <a:gd name="connsiteY7" fmla="*/ 5057908 h 6679292"/>
              <a:gd name="connsiteX8" fmla="*/ 12192000 w 12192000"/>
              <a:gd name="connsiteY8" fmla="*/ 6069490 h 6679292"/>
              <a:gd name="connsiteX9" fmla="*/ 4035947 w 12192000"/>
              <a:gd name="connsiteY9" fmla="*/ 6076314 h 6679292"/>
              <a:gd name="connsiteX10" fmla="*/ 3598591 w 12192000"/>
              <a:gd name="connsiteY10" fmla="*/ 6679292 h 6679292"/>
              <a:gd name="connsiteX11" fmla="*/ 3035111 w 12192000"/>
              <a:gd name="connsiteY11" fmla="*/ 6096785 h 6679292"/>
              <a:gd name="connsiteX12" fmla="*/ 0 w 12192000"/>
              <a:gd name="connsiteY12" fmla="*/ 6069490 h 6679292"/>
              <a:gd name="connsiteX13" fmla="*/ 0 w 12192000"/>
              <a:gd name="connsiteY13" fmla="*/ 5057908 h 6679292"/>
              <a:gd name="connsiteX14" fmla="*/ 0 w 12192000"/>
              <a:gd name="connsiteY14" fmla="*/ 3540536 h 6679292"/>
              <a:gd name="connsiteX15" fmla="*/ 0 w 12192000"/>
              <a:gd name="connsiteY15" fmla="*/ 3540536 h 6679292"/>
              <a:gd name="connsiteX16" fmla="*/ 0 w 12192000"/>
              <a:gd name="connsiteY16" fmla="*/ 0 h 6679292"/>
              <a:gd name="connsiteX0" fmla="*/ 0 w 12192000"/>
              <a:gd name="connsiteY0" fmla="*/ 0 h 6679292"/>
              <a:gd name="connsiteX1" fmla="*/ 2032000 w 12192000"/>
              <a:gd name="connsiteY1" fmla="*/ 0 h 6679292"/>
              <a:gd name="connsiteX2" fmla="*/ 2032000 w 12192000"/>
              <a:gd name="connsiteY2" fmla="*/ 0 h 6679292"/>
              <a:gd name="connsiteX3" fmla="*/ 5080000 w 12192000"/>
              <a:gd name="connsiteY3" fmla="*/ 0 h 6679292"/>
              <a:gd name="connsiteX4" fmla="*/ 12192000 w 12192000"/>
              <a:gd name="connsiteY4" fmla="*/ 0 h 6679292"/>
              <a:gd name="connsiteX5" fmla="*/ 12192000 w 12192000"/>
              <a:gd name="connsiteY5" fmla="*/ 3540536 h 6679292"/>
              <a:gd name="connsiteX6" fmla="*/ 12192000 w 12192000"/>
              <a:gd name="connsiteY6" fmla="*/ 3540536 h 6679292"/>
              <a:gd name="connsiteX7" fmla="*/ 12192000 w 12192000"/>
              <a:gd name="connsiteY7" fmla="*/ 5057908 h 6679292"/>
              <a:gd name="connsiteX8" fmla="*/ 12192000 w 12192000"/>
              <a:gd name="connsiteY8" fmla="*/ 6069490 h 6679292"/>
              <a:gd name="connsiteX9" fmla="*/ 4035947 w 12192000"/>
              <a:gd name="connsiteY9" fmla="*/ 6076314 h 6679292"/>
              <a:gd name="connsiteX10" fmla="*/ 3598591 w 12192000"/>
              <a:gd name="connsiteY10" fmla="*/ 6679292 h 6679292"/>
              <a:gd name="connsiteX11" fmla="*/ 958661 w 12192000"/>
              <a:gd name="connsiteY11" fmla="*/ 6071385 h 6679292"/>
              <a:gd name="connsiteX12" fmla="*/ 0 w 12192000"/>
              <a:gd name="connsiteY12" fmla="*/ 6069490 h 6679292"/>
              <a:gd name="connsiteX13" fmla="*/ 0 w 12192000"/>
              <a:gd name="connsiteY13" fmla="*/ 5057908 h 6679292"/>
              <a:gd name="connsiteX14" fmla="*/ 0 w 12192000"/>
              <a:gd name="connsiteY14" fmla="*/ 3540536 h 6679292"/>
              <a:gd name="connsiteX15" fmla="*/ 0 w 12192000"/>
              <a:gd name="connsiteY15" fmla="*/ 3540536 h 6679292"/>
              <a:gd name="connsiteX16" fmla="*/ 0 w 12192000"/>
              <a:gd name="connsiteY16" fmla="*/ 0 h 66792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4035947 w 12192000"/>
              <a:gd name="connsiteY9" fmla="*/ 6076314 h 6564992"/>
              <a:gd name="connsiteX10" fmla="*/ 1566591 w 12192000"/>
              <a:gd name="connsiteY10" fmla="*/ 6564992 h 6564992"/>
              <a:gd name="connsiteX11" fmla="*/ 958661 w 12192000"/>
              <a:gd name="connsiteY11" fmla="*/ 607138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958661 w 12192000"/>
              <a:gd name="connsiteY11" fmla="*/ 607138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1244411 w 12192000"/>
              <a:gd name="connsiteY11" fmla="*/ 60904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1219011 w 12192000"/>
              <a:gd name="connsiteY11" fmla="*/ 60523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1206311 w 12192000"/>
              <a:gd name="connsiteY11" fmla="*/ 605868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1206311 w 12192000"/>
              <a:gd name="connsiteY11" fmla="*/ 61031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1206311 w 12192000"/>
              <a:gd name="connsiteY11" fmla="*/ 60777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1206311 w 12192000"/>
              <a:gd name="connsiteY11" fmla="*/ 60777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8997 w 12192000"/>
              <a:gd name="connsiteY9" fmla="*/ 6076314 h 6564992"/>
              <a:gd name="connsiteX10" fmla="*/ 1566591 w 12192000"/>
              <a:gd name="connsiteY10" fmla="*/ 6564992 h 6564992"/>
              <a:gd name="connsiteX11" fmla="*/ 1206311 w 12192000"/>
              <a:gd name="connsiteY11" fmla="*/ 60777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8997 w 12192000"/>
              <a:gd name="connsiteY9" fmla="*/ 6076314 h 6564992"/>
              <a:gd name="connsiteX10" fmla="*/ 1522141 w 12192000"/>
              <a:gd name="connsiteY10" fmla="*/ 6564992 h 6564992"/>
              <a:gd name="connsiteX11" fmla="*/ 1206311 w 12192000"/>
              <a:gd name="connsiteY11" fmla="*/ 60777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8997 w 12192000"/>
              <a:gd name="connsiteY9" fmla="*/ 6076314 h 6564992"/>
              <a:gd name="connsiteX10" fmla="*/ 1515791 w 12192000"/>
              <a:gd name="connsiteY10" fmla="*/ 6564992 h 6564992"/>
              <a:gd name="connsiteX11" fmla="*/ 1206311 w 12192000"/>
              <a:gd name="connsiteY11" fmla="*/ 60777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8997 w 12192000"/>
              <a:gd name="connsiteY9" fmla="*/ 6076314 h 6564992"/>
              <a:gd name="connsiteX10" fmla="*/ 1515791 w 12192000"/>
              <a:gd name="connsiteY10" fmla="*/ 6564992 h 6564992"/>
              <a:gd name="connsiteX11" fmla="*/ 1212661 w 12192000"/>
              <a:gd name="connsiteY11" fmla="*/ 60650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8997 w 12192000"/>
              <a:gd name="connsiteY9" fmla="*/ 6076314 h 6564992"/>
              <a:gd name="connsiteX10" fmla="*/ 1515791 w 12192000"/>
              <a:gd name="connsiteY10" fmla="*/ 6564992 h 6564992"/>
              <a:gd name="connsiteX11" fmla="*/ 1212661 w 12192000"/>
              <a:gd name="connsiteY11" fmla="*/ 60650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425292"/>
              <a:gd name="connsiteX1" fmla="*/ 2032000 w 12192000"/>
              <a:gd name="connsiteY1" fmla="*/ 0 h 6425292"/>
              <a:gd name="connsiteX2" fmla="*/ 2032000 w 12192000"/>
              <a:gd name="connsiteY2" fmla="*/ 0 h 6425292"/>
              <a:gd name="connsiteX3" fmla="*/ 5080000 w 12192000"/>
              <a:gd name="connsiteY3" fmla="*/ 0 h 6425292"/>
              <a:gd name="connsiteX4" fmla="*/ 12192000 w 12192000"/>
              <a:gd name="connsiteY4" fmla="*/ 0 h 6425292"/>
              <a:gd name="connsiteX5" fmla="*/ 12192000 w 12192000"/>
              <a:gd name="connsiteY5" fmla="*/ 3540536 h 6425292"/>
              <a:gd name="connsiteX6" fmla="*/ 12192000 w 12192000"/>
              <a:gd name="connsiteY6" fmla="*/ 3540536 h 6425292"/>
              <a:gd name="connsiteX7" fmla="*/ 12192000 w 12192000"/>
              <a:gd name="connsiteY7" fmla="*/ 5057908 h 6425292"/>
              <a:gd name="connsiteX8" fmla="*/ 12192000 w 12192000"/>
              <a:gd name="connsiteY8" fmla="*/ 6069490 h 6425292"/>
              <a:gd name="connsiteX9" fmla="*/ 1768997 w 12192000"/>
              <a:gd name="connsiteY9" fmla="*/ 6076314 h 6425292"/>
              <a:gd name="connsiteX10" fmla="*/ 1503091 w 12192000"/>
              <a:gd name="connsiteY10" fmla="*/ 6425292 h 6425292"/>
              <a:gd name="connsiteX11" fmla="*/ 1212661 w 12192000"/>
              <a:gd name="connsiteY11" fmla="*/ 6065035 h 6425292"/>
              <a:gd name="connsiteX12" fmla="*/ 0 w 12192000"/>
              <a:gd name="connsiteY12" fmla="*/ 6069490 h 6425292"/>
              <a:gd name="connsiteX13" fmla="*/ 0 w 12192000"/>
              <a:gd name="connsiteY13" fmla="*/ 5057908 h 6425292"/>
              <a:gd name="connsiteX14" fmla="*/ 0 w 12192000"/>
              <a:gd name="connsiteY14" fmla="*/ 3540536 h 6425292"/>
              <a:gd name="connsiteX15" fmla="*/ 0 w 12192000"/>
              <a:gd name="connsiteY15" fmla="*/ 3540536 h 6425292"/>
              <a:gd name="connsiteX16" fmla="*/ 0 w 12192000"/>
              <a:gd name="connsiteY16" fmla="*/ 0 h 6425292"/>
              <a:gd name="connsiteX0" fmla="*/ 0 w 12192000"/>
              <a:gd name="connsiteY0" fmla="*/ 0 h 6425292"/>
              <a:gd name="connsiteX1" fmla="*/ 2032000 w 12192000"/>
              <a:gd name="connsiteY1" fmla="*/ 0 h 6425292"/>
              <a:gd name="connsiteX2" fmla="*/ 2032000 w 12192000"/>
              <a:gd name="connsiteY2" fmla="*/ 0 h 6425292"/>
              <a:gd name="connsiteX3" fmla="*/ 5080000 w 12192000"/>
              <a:gd name="connsiteY3" fmla="*/ 0 h 6425292"/>
              <a:gd name="connsiteX4" fmla="*/ 12192000 w 12192000"/>
              <a:gd name="connsiteY4" fmla="*/ 0 h 6425292"/>
              <a:gd name="connsiteX5" fmla="*/ 12192000 w 12192000"/>
              <a:gd name="connsiteY5" fmla="*/ 3540536 h 6425292"/>
              <a:gd name="connsiteX6" fmla="*/ 12192000 w 12192000"/>
              <a:gd name="connsiteY6" fmla="*/ 3540536 h 6425292"/>
              <a:gd name="connsiteX7" fmla="*/ 12192000 w 12192000"/>
              <a:gd name="connsiteY7" fmla="*/ 5057908 h 6425292"/>
              <a:gd name="connsiteX8" fmla="*/ 12192000 w 12192000"/>
              <a:gd name="connsiteY8" fmla="*/ 6069490 h 6425292"/>
              <a:gd name="connsiteX9" fmla="*/ 1768997 w 12192000"/>
              <a:gd name="connsiteY9" fmla="*/ 6076314 h 6425292"/>
              <a:gd name="connsiteX10" fmla="*/ 1503091 w 12192000"/>
              <a:gd name="connsiteY10" fmla="*/ 6425292 h 6425292"/>
              <a:gd name="connsiteX11" fmla="*/ 1212661 w 12192000"/>
              <a:gd name="connsiteY11" fmla="*/ 6077735 h 6425292"/>
              <a:gd name="connsiteX12" fmla="*/ 0 w 12192000"/>
              <a:gd name="connsiteY12" fmla="*/ 6069490 h 6425292"/>
              <a:gd name="connsiteX13" fmla="*/ 0 w 12192000"/>
              <a:gd name="connsiteY13" fmla="*/ 5057908 h 6425292"/>
              <a:gd name="connsiteX14" fmla="*/ 0 w 12192000"/>
              <a:gd name="connsiteY14" fmla="*/ 3540536 h 6425292"/>
              <a:gd name="connsiteX15" fmla="*/ 0 w 12192000"/>
              <a:gd name="connsiteY15" fmla="*/ 3540536 h 6425292"/>
              <a:gd name="connsiteX16" fmla="*/ 0 w 12192000"/>
              <a:gd name="connsiteY16" fmla="*/ 0 h 6425292"/>
              <a:gd name="connsiteX0" fmla="*/ 0 w 12192000"/>
              <a:gd name="connsiteY0" fmla="*/ 0 h 6368142"/>
              <a:gd name="connsiteX1" fmla="*/ 2032000 w 12192000"/>
              <a:gd name="connsiteY1" fmla="*/ 0 h 6368142"/>
              <a:gd name="connsiteX2" fmla="*/ 2032000 w 12192000"/>
              <a:gd name="connsiteY2" fmla="*/ 0 h 6368142"/>
              <a:gd name="connsiteX3" fmla="*/ 5080000 w 12192000"/>
              <a:gd name="connsiteY3" fmla="*/ 0 h 6368142"/>
              <a:gd name="connsiteX4" fmla="*/ 12192000 w 12192000"/>
              <a:gd name="connsiteY4" fmla="*/ 0 h 6368142"/>
              <a:gd name="connsiteX5" fmla="*/ 12192000 w 12192000"/>
              <a:gd name="connsiteY5" fmla="*/ 3540536 h 6368142"/>
              <a:gd name="connsiteX6" fmla="*/ 12192000 w 12192000"/>
              <a:gd name="connsiteY6" fmla="*/ 3540536 h 6368142"/>
              <a:gd name="connsiteX7" fmla="*/ 12192000 w 12192000"/>
              <a:gd name="connsiteY7" fmla="*/ 5057908 h 6368142"/>
              <a:gd name="connsiteX8" fmla="*/ 12192000 w 12192000"/>
              <a:gd name="connsiteY8" fmla="*/ 6069490 h 6368142"/>
              <a:gd name="connsiteX9" fmla="*/ 1768997 w 12192000"/>
              <a:gd name="connsiteY9" fmla="*/ 6076314 h 6368142"/>
              <a:gd name="connsiteX10" fmla="*/ 1509441 w 12192000"/>
              <a:gd name="connsiteY10" fmla="*/ 6368142 h 6368142"/>
              <a:gd name="connsiteX11" fmla="*/ 1212661 w 12192000"/>
              <a:gd name="connsiteY11" fmla="*/ 6077735 h 6368142"/>
              <a:gd name="connsiteX12" fmla="*/ 0 w 12192000"/>
              <a:gd name="connsiteY12" fmla="*/ 6069490 h 6368142"/>
              <a:gd name="connsiteX13" fmla="*/ 0 w 12192000"/>
              <a:gd name="connsiteY13" fmla="*/ 5057908 h 6368142"/>
              <a:gd name="connsiteX14" fmla="*/ 0 w 12192000"/>
              <a:gd name="connsiteY14" fmla="*/ 3540536 h 6368142"/>
              <a:gd name="connsiteX15" fmla="*/ 0 w 12192000"/>
              <a:gd name="connsiteY15" fmla="*/ 3540536 h 6368142"/>
              <a:gd name="connsiteX16" fmla="*/ 0 w 12192000"/>
              <a:gd name="connsiteY16" fmla="*/ 0 h 636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0" h="6368142">
                <a:moveTo>
                  <a:pt x="0" y="0"/>
                </a:moveTo>
                <a:lnTo>
                  <a:pt x="2032000" y="0"/>
                </a:lnTo>
                <a:lnTo>
                  <a:pt x="2032000" y="0"/>
                </a:lnTo>
                <a:lnTo>
                  <a:pt x="5080000" y="0"/>
                </a:lnTo>
                <a:lnTo>
                  <a:pt x="12192000" y="0"/>
                </a:lnTo>
                <a:lnTo>
                  <a:pt x="12192000" y="3540536"/>
                </a:lnTo>
                <a:lnTo>
                  <a:pt x="12192000" y="3540536"/>
                </a:lnTo>
                <a:lnTo>
                  <a:pt x="12192000" y="5057908"/>
                </a:lnTo>
                <a:lnTo>
                  <a:pt x="12192000" y="6069490"/>
                </a:lnTo>
                <a:lnTo>
                  <a:pt x="1768997" y="6076314"/>
                </a:lnTo>
                <a:lnTo>
                  <a:pt x="1509441" y="6368142"/>
                </a:lnTo>
                <a:lnTo>
                  <a:pt x="1212661" y="6077735"/>
                </a:lnTo>
                <a:lnTo>
                  <a:pt x="0" y="6069490"/>
                </a:lnTo>
                <a:lnTo>
                  <a:pt x="0" y="5057908"/>
                </a:lnTo>
                <a:lnTo>
                  <a:pt x="0" y="3540536"/>
                </a:lnTo>
                <a:lnTo>
                  <a:pt x="0" y="3540536"/>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23658" y="127000"/>
            <a:ext cx="1541342" cy="424866"/>
          </a:xfrm>
          <a:prstGeom prst="rect">
            <a:avLst/>
          </a:prstGeom>
        </p:spPr>
      </p:pic>
      <p:sp>
        <p:nvSpPr>
          <p:cNvPr id="21" name="Text Placeholder 20"/>
          <p:cNvSpPr>
            <a:spLocks noGrp="1"/>
          </p:cNvSpPr>
          <p:nvPr>
            <p:ph type="body" sz="quarter" idx="10"/>
          </p:nvPr>
        </p:nvSpPr>
        <p:spPr>
          <a:xfrm>
            <a:off x="152400" y="127001"/>
            <a:ext cx="5237748" cy="558800"/>
          </a:xfrm>
        </p:spPr>
        <p:txBody>
          <a:bodyPr>
            <a:noAutofit/>
          </a:bodyPr>
          <a:lstStyle>
            <a:lvl1pPr marL="0" indent="0">
              <a:buNone/>
              <a:defRPr sz="32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2" name="TextBox 1"/>
          <p:cNvSpPr txBox="1"/>
          <p:nvPr userDrawn="1"/>
        </p:nvSpPr>
        <p:spPr>
          <a:xfrm>
            <a:off x="11164850" y="6504057"/>
            <a:ext cx="1027150" cy="338554"/>
          </a:xfrm>
          <a:prstGeom prst="rect">
            <a:avLst/>
          </a:prstGeom>
          <a:noFill/>
        </p:spPr>
        <p:txBody>
          <a:bodyPr wrap="square" rtlCol="0" anchor="ctr">
            <a:spAutoFit/>
          </a:bodyPr>
          <a:lstStyle/>
          <a:p>
            <a:pPr algn="ctr"/>
            <a:r>
              <a:rPr lang="en-US" sz="1600" dirty="0">
                <a:latin typeface="+mj-lt"/>
              </a:rPr>
              <a:t>AMZLO</a:t>
            </a:r>
          </a:p>
        </p:txBody>
      </p:sp>
      <p:sp>
        <p:nvSpPr>
          <p:cNvPr id="13" name="Text Placeholder 20"/>
          <p:cNvSpPr>
            <a:spLocks noGrp="1"/>
          </p:cNvSpPr>
          <p:nvPr>
            <p:ph type="body" sz="quarter" idx="11"/>
          </p:nvPr>
        </p:nvSpPr>
        <p:spPr>
          <a:xfrm>
            <a:off x="152399" y="641684"/>
            <a:ext cx="5237749" cy="385011"/>
          </a:xfrm>
        </p:spPr>
        <p:txBody>
          <a:bodyPr>
            <a:normAutofit/>
          </a:bodyPr>
          <a:lstStyle>
            <a:lvl1pPr marL="0" indent="0">
              <a:buNone/>
              <a:defRPr sz="20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8" name="Text Placeholder 7"/>
          <p:cNvSpPr>
            <a:spLocks noGrp="1"/>
          </p:cNvSpPr>
          <p:nvPr>
            <p:ph type="body" sz="quarter" idx="12"/>
          </p:nvPr>
        </p:nvSpPr>
        <p:spPr>
          <a:xfrm>
            <a:off x="139700" y="1138238"/>
            <a:ext cx="11912600" cy="45815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43130" y="6519446"/>
            <a:ext cx="2984740" cy="338554"/>
          </a:xfrm>
          <a:prstGeom prst="rect">
            <a:avLst/>
          </a:prstGeom>
          <a:noFill/>
        </p:spPr>
        <p:txBody>
          <a:bodyPr wrap="square" rtlCol="0" anchor="ctr">
            <a:spAutoFit/>
          </a:bodyPr>
          <a:lstStyle>
            <a:defPPr>
              <a:defRPr lang="en-US"/>
            </a:defPPr>
            <a:lvl1pPr algn="ctr">
              <a:defRPr sz="1600">
                <a:latin typeface="+mj-lt"/>
              </a:defRPr>
            </a:lvl1pPr>
          </a:lstStyle>
          <a:p>
            <a:pPr lvl="0"/>
            <a:r>
              <a:rPr lang="en-US" dirty="0"/>
              <a:t>Amazon Confidential</a:t>
            </a:r>
          </a:p>
        </p:txBody>
      </p:sp>
    </p:spTree>
    <p:extLst>
      <p:ext uri="{BB962C8B-B14F-4D97-AF65-F5344CB8AC3E}">
        <p14:creationId xmlns:p14="http://schemas.microsoft.com/office/powerpoint/2010/main" val="326776578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ustom Layout">
    <p:bg>
      <p:bgRef idx="1001">
        <a:schemeClr val="bg2"/>
      </p:bgRef>
    </p:bg>
    <p:spTree>
      <p:nvGrpSpPr>
        <p:cNvPr id="1" name=""/>
        <p:cNvGrpSpPr/>
        <p:nvPr/>
      </p:nvGrpSpPr>
      <p:grpSpPr>
        <a:xfrm>
          <a:off x="0" y="0"/>
          <a:ext cx="0" cy="0"/>
          <a:chOff x="0" y="0"/>
          <a:chExt cx="0" cy="0"/>
        </a:xfrm>
      </p:grpSpPr>
      <p:sp>
        <p:nvSpPr>
          <p:cNvPr id="11" name="Rectangular Callout 10"/>
          <p:cNvSpPr/>
          <p:nvPr userDrawn="1"/>
        </p:nvSpPr>
        <p:spPr>
          <a:xfrm>
            <a:off x="3048" y="0"/>
            <a:ext cx="12188952" cy="6400800"/>
          </a:xfrm>
          <a:custGeom>
            <a:avLst/>
            <a:gdLst>
              <a:gd name="connsiteX0" fmla="*/ 0 w 12192000"/>
              <a:gd name="connsiteY0" fmla="*/ 0 h 6069490"/>
              <a:gd name="connsiteX1" fmla="*/ 2032000 w 12192000"/>
              <a:gd name="connsiteY1" fmla="*/ 0 h 6069490"/>
              <a:gd name="connsiteX2" fmla="*/ 2032000 w 12192000"/>
              <a:gd name="connsiteY2" fmla="*/ 0 h 6069490"/>
              <a:gd name="connsiteX3" fmla="*/ 5080000 w 12192000"/>
              <a:gd name="connsiteY3" fmla="*/ 0 h 6069490"/>
              <a:gd name="connsiteX4" fmla="*/ 12192000 w 12192000"/>
              <a:gd name="connsiteY4" fmla="*/ 0 h 6069490"/>
              <a:gd name="connsiteX5" fmla="*/ 12192000 w 12192000"/>
              <a:gd name="connsiteY5" fmla="*/ 3540536 h 6069490"/>
              <a:gd name="connsiteX6" fmla="*/ 12192000 w 12192000"/>
              <a:gd name="connsiteY6" fmla="*/ 3540536 h 6069490"/>
              <a:gd name="connsiteX7" fmla="*/ 12192000 w 12192000"/>
              <a:gd name="connsiteY7" fmla="*/ 5057908 h 6069490"/>
              <a:gd name="connsiteX8" fmla="*/ 12192000 w 12192000"/>
              <a:gd name="connsiteY8" fmla="*/ 6069490 h 6069490"/>
              <a:gd name="connsiteX9" fmla="*/ 5080000 w 12192000"/>
              <a:gd name="connsiteY9" fmla="*/ 6069490 h 6069490"/>
              <a:gd name="connsiteX10" fmla="*/ 3598591 w 12192000"/>
              <a:gd name="connsiteY10" fmla="*/ 6679292 h 6069490"/>
              <a:gd name="connsiteX11" fmla="*/ 2032000 w 12192000"/>
              <a:gd name="connsiteY11" fmla="*/ 6069490 h 6069490"/>
              <a:gd name="connsiteX12" fmla="*/ 0 w 12192000"/>
              <a:gd name="connsiteY12" fmla="*/ 6069490 h 6069490"/>
              <a:gd name="connsiteX13" fmla="*/ 0 w 12192000"/>
              <a:gd name="connsiteY13" fmla="*/ 5057908 h 6069490"/>
              <a:gd name="connsiteX14" fmla="*/ 0 w 12192000"/>
              <a:gd name="connsiteY14" fmla="*/ 3540536 h 6069490"/>
              <a:gd name="connsiteX15" fmla="*/ 0 w 12192000"/>
              <a:gd name="connsiteY15" fmla="*/ 3540536 h 6069490"/>
              <a:gd name="connsiteX16" fmla="*/ 0 w 12192000"/>
              <a:gd name="connsiteY16" fmla="*/ 0 h 6069490"/>
              <a:gd name="connsiteX0" fmla="*/ 0 w 12192000"/>
              <a:gd name="connsiteY0" fmla="*/ 0 h 6679292"/>
              <a:gd name="connsiteX1" fmla="*/ 2032000 w 12192000"/>
              <a:gd name="connsiteY1" fmla="*/ 0 h 6679292"/>
              <a:gd name="connsiteX2" fmla="*/ 2032000 w 12192000"/>
              <a:gd name="connsiteY2" fmla="*/ 0 h 6679292"/>
              <a:gd name="connsiteX3" fmla="*/ 5080000 w 12192000"/>
              <a:gd name="connsiteY3" fmla="*/ 0 h 6679292"/>
              <a:gd name="connsiteX4" fmla="*/ 12192000 w 12192000"/>
              <a:gd name="connsiteY4" fmla="*/ 0 h 6679292"/>
              <a:gd name="connsiteX5" fmla="*/ 12192000 w 12192000"/>
              <a:gd name="connsiteY5" fmla="*/ 3540536 h 6679292"/>
              <a:gd name="connsiteX6" fmla="*/ 12192000 w 12192000"/>
              <a:gd name="connsiteY6" fmla="*/ 3540536 h 6679292"/>
              <a:gd name="connsiteX7" fmla="*/ 12192000 w 12192000"/>
              <a:gd name="connsiteY7" fmla="*/ 5057908 h 6679292"/>
              <a:gd name="connsiteX8" fmla="*/ 12192000 w 12192000"/>
              <a:gd name="connsiteY8" fmla="*/ 6069490 h 6679292"/>
              <a:gd name="connsiteX9" fmla="*/ 5080000 w 12192000"/>
              <a:gd name="connsiteY9" fmla="*/ 6069490 h 6679292"/>
              <a:gd name="connsiteX10" fmla="*/ 3598591 w 12192000"/>
              <a:gd name="connsiteY10" fmla="*/ 6679292 h 6679292"/>
              <a:gd name="connsiteX11" fmla="*/ 3035111 w 12192000"/>
              <a:gd name="connsiteY11" fmla="*/ 6110433 h 6679292"/>
              <a:gd name="connsiteX12" fmla="*/ 0 w 12192000"/>
              <a:gd name="connsiteY12" fmla="*/ 6069490 h 6679292"/>
              <a:gd name="connsiteX13" fmla="*/ 0 w 12192000"/>
              <a:gd name="connsiteY13" fmla="*/ 5057908 h 6679292"/>
              <a:gd name="connsiteX14" fmla="*/ 0 w 12192000"/>
              <a:gd name="connsiteY14" fmla="*/ 3540536 h 6679292"/>
              <a:gd name="connsiteX15" fmla="*/ 0 w 12192000"/>
              <a:gd name="connsiteY15" fmla="*/ 3540536 h 6679292"/>
              <a:gd name="connsiteX16" fmla="*/ 0 w 12192000"/>
              <a:gd name="connsiteY16" fmla="*/ 0 h 6679292"/>
              <a:gd name="connsiteX0" fmla="*/ 0 w 12192000"/>
              <a:gd name="connsiteY0" fmla="*/ 0 h 6679292"/>
              <a:gd name="connsiteX1" fmla="*/ 2032000 w 12192000"/>
              <a:gd name="connsiteY1" fmla="*/ 0 h 6679292"/>
              <a:gd name="connsiteX2" fmla="*/ 2032000 w 12192000"/>
              <a:gd name="connsiteY2" fmla="*/ 0 h 6679292"/>
              <a:gd name="connsiteX3" fmla="*/ 5080000 w 12192000"/>
              <a:gd name="connsiteY3" fmla="*/ 0 h 6679292"/>
              <a:gd name="connsiteX4" fmla="*/ 12192000 w 12192000"/>
              <a:gd name="connsiteY4" fmla="*/ 0 h 6679292"/>
              <a:gd name="connsiteX5" fmla="*/ 12192000 w 12192000"/>
              <a:gd name="connsiteY5" fmla="*/ 3540536 h 6679292"/>
              <a:gd name="connsiteX6" fmla="*/ 12192000 w 12192000"/>
              <a:gd name="connsiteY6" fmla="*/ 3540536 h 6679292"/>
              <a:gd name="connsiteX7" fmla="*/ 12192000 w 12192000"/>
              <a:gd name="connsiteY7" fmla="*/ 5057908 h 6679292"/>
              <a:gd name="connsiteX8" fmla="*/ 12192000 w 12192000"/>
              <a:gd name="connsiteY8" fmla="*/ 6069490 h 6679292"/>
              <a:gd name="connsiteX9" fmla="*/ 4035947 w 12192000"/>
              <a:gd name="connsiteY9" fmla="*/ 6076314 h 6679292"/>
              <a:gd name="connsiteX10" fmla="*/ 3598591 w 12192000"/>
              <a:gd name="connsiteY10" fmla="*/ 6679292 h 6679292"/>
              <a:gd name="connsiteX11" fmla="*/ 3035111 w 12192000"/>
              <a:gd name="connsiteY11" fmla="*/ 6110433 h 6679292"/>
              <a:gd name="connsiteX12" fmla="*/ 0 w 12192000"/>
              <a:gd name="connsiteY12" fmla="*/ 6069490 h 6679292"/>
              <a:gd name="connsiteX13" fmla="*/ 0 w 12192000"/>
              <a:gd name="connsiteY13" fmla="*/ 5057908 h 6679292"/>
              <a:gd name="connsiteX14" fmla="*/ 0 w 12192000"/>
              <a:gd name="connsiteY14" fmla="*/ 3540536 h 6679292"/>
              <a:gd name="connsiteX15" fmla="*/ 0 w 12192000"/>
              <a:gd name="connsiteY15" fmla="*/ 3540536 h 6679292"/>
              <a:gd name="connsiteX16" fmla="*/ 0 w 12192000"/>
              <a:gd name="connsiteY16" fmla="*/ 0 h 6679292"/>
              <a:gd name="connsiteX0" fmla="*/ 0 w 12192000"/>
              <a:gd name="connsiteY0" fmla="*/ 0 h 6679292"/>
              <a:gd name="connsiteX1" fmla="*/ 2032000 w 12192000"/>
              <a:gd name="connsiteY1" fmla="*/ 0 h 6679292"/>
              <a:gd name="connsiteX2" fmla="*/ 2032000 w 12192000"/>
              <a:gd name="connsiteY2" fmla="*/ 0 h 6679292"/>
              <a:gd name="connsiteX3" fmla="*/ 5080000 w 12192000"/>
              <a:gd name="connsiteY3" fmla="*/ 0 h 6679292"/>
              <a:gd name="connsiteX4" fmla="*/ 12192000 w 12192000"/>
              <a:gd name="connsiteY4" fmla="*/ 0 h 6679292"/>
              <a:gd name="connsiteX5" fmla="*/ 12192000 w 12192000"/>
              <a:gd name="connsiteY5" fmla="*/ 3540536 h 6679292"/>
              <a:gd name="connsiteX6" fmla="*/ 12192000 w 12192000"/>
              <a:gd name="connsiteY6" fmla="*/ 3540536 h 6679292"/>
              <a:gd name="connsiteX7" fmla="*/ 12192000 w 12192000"/>
              <a:gd name="connsiteY7" fmla="*/ 5057908 h 6679292"/>
              <a:gd name="connsiteX8" fmla="*/ 12192000 w 12192000"/>
              <a:gd name="connsiteY8" fmla="*/ 6069490 h 6679292"/>
              <a:gd name="connsiteX9" fmla="*/ 4035947 w 12192000"/>
              <a:gd name="connsiteY9" fmla="*/ 6076314 h 6679292"/>
              <a:gd name="connsiteX10" fmla="*/ 3598591 w 12192000"/>
              <a:gd name="connsiteY10" fmla="*/ 6679292 h 6679292"/>
              <a:gd name="connsiteX11" fmla="*/ 3035111 w 12192000"/>
              <a:gd name="connsiteY11" fmla="*/ 6096785 h 6679292"/>
              <a:gd name="connsiteX12" fmla="*/ 0 w 12192000"/>
              <a:gd name="connsiteY12" fmla="*/ 6069490 h 6679292"/>
              <a:gd name="connsiteX13" fmla="*/ 0 w 12192000"/>
              <a:gd name="connsiteY13" fmla="*/ 5057908 h 6679292"/>
              <a:gd name="connsiteX14" fmla="*/ 0 w 12192000"/>
              <a:gd name="connsiteY14" fmla="*/ 3540536 h 6679292"/>
              <a:gd name="connsiteX15" fmla="*/ 0 w 12192000"/>
              <a:gd name="connsiteY15" fmla="*/ 3540536 h 6679292"/>
              <a:gd name="connsiteX16" fmla="*/ 0 w 12192000"/>
              <a:gd name="connsiteY16" fmla="*/ 0 h 6679292"/>
              <a:gd name="connsiteX0" fmla="*/ 0 w 12192000"/>
              <a:gd name="connsiteY0" fmla="*/ 0 h 6679292"/>
              <a:gd name="connsiteX1" fmla="*/ 2032000 w 12192000"/>
              <a:gd name="connsiteY1" fmla="*/ 0 h 6679292"/>
              <a:gd name="connsiteX2" fmla="*/ 2032000 w 12192000"/>
              <a:gd name="connsiteY2" fmla="*/ 0 h 6679292"/>
              <a:gd name="connsiteX3" fmla="*/ 5080000 w 12192000"/>
              <a:gd name="connsiteY3" fmla="*/ 0 h 6679292"/>
              <a:gd name="connsiteX4" fmla="*/ 12192000 w 12192000"/>
              <a:gd name="connsiteY4" fmla="*/ 0 h 6679292"/>
              <a:gd name="connsiteX5" fmla="*/ 12192000 w 12192000"/>
              <a:gd name="connsiteY5" fmla="*/ 3540536 h 6679292"/>
              <a:gd name="connsiteX6" fmla="*/ 12192000 w 12192000"/>
              <a:gd name="connsiteY6" fmla="*/ 3540536 h 6679292"/>
              <a:gd name="connsiteX7" fmla="*/ 12192000 w 12192000"/>
              <a:gd name="connsiteY7" fmla="*/ 5057908 h 6679292"/>
              <a:gd name="connsiteX8" fmla="*/ 12192000 w 12192000"/>
              <a:gd name="connsiteY8" fmla="*/ 6069490 h 6679292"/>
              <a:gd name="connsiteX9" fmla="*/ 4035947 w 12192000"/>
              <a:gd name="connsiteY9" fmla="*/ 6076314 h 6679292"/>
              <a:gd name="connsiteX10" fmla="*/ 3598591 w 12192000"/>
              <a:gd name="connsiteY10" fmla="*/ 6679292 h 6679292"/>
              <a:gd name="connsiteX11" fmla="*/ 958661 w 12192000"/>
              <a:gd name="connsiteY11" fmla="*/ 6071385 h 6679292"/>
              <a:gd name="connsiteX12" fmla="*/ 0 w 12192000"/>
              <a:gd name="connsiteY12" fmla="*/ 6069490 h 6679292"/>
              <a:gd name="connsiteX13" fmla="*/ 0 w 12192000"/>
              <a:gd name="connsiteY13" fmla="*/ 5057908 h 6679292"/>
              <a:gd name="connsiteX14" fmla="*/ 0 w 12192000"/>
              <a:gd name="connsiteY14" fmla="*/ 3540536 h 6679292"/>
              <a:gd name="connsiteX15" fmla="*/ 0 w 12192000"/>
              <a:gd name="connsiteY15" fmla="*/ 3540536 h 6679292"/>
              <a:gd name="connsiteX16" fmla="*/ 0 w 12192000"/>
              <a:gd name="connsiteY16" fmla="*/ 0 h 66792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4035947 w 12192000"/>
              <a:gd name="connsiteY9" fmla="*/ 6076314 h 6564992"/>
              <a:gd name="connsiteX10" fmla="*/ 1566591 w 12192000"/>
              <a:gd name="connsiteY10" fmla="*/ 6564992 h 6564992"/>
              <a:gd name="connsiteX11" fmla="*/ 958661 w 12192000"/>
              <a:gd name="connsiteY11" fmla="*/ 607138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958661 w 12192000"/>
              <a:gd name="connsiteY11" fmla="*/ 607138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1244411 w 12192000"/>
              <a:gd name="connsiteY11" fmla="*/ 60904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1219011 w 12192000"/>
              <a:gd name="connsiteY11" fmla="*/ 60523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1206311 w 12192000"/>
              <a:gd name="connsiteY11" fmla="*/ 605868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1206311 w 12192000"/>
              <a:gd name="connsiteY11" fmla="*/ 61031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1206311 w 12192000"/>
              <a:gd name="connsiteY11" fmla="*/ 60777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1206311 w 12192000"/>
              <a:gd name="connsiteY11" fmla="*/ 60777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8997 w 12192000"/>
              <a:gd name="connsiteY9" fmla="*/ 6076314 h 6564992"/>
              <a:gd name="connsiteX10" fmla="*/ 1566591 w 12192000"/>
              <a:gd name="connsiteY10" fmla="*/ 6564992 h 6564992"/>
              <a:gd name="connsiteX11" fmla="*/ 1206311 w 12192000"/>
              <a:gd name="connsiteY11" fmla="*/ 60777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8997 w 12192000"/>
              <a:gd name="connsiteY9" fmla="*/ 6076314 h 6564992"/>
              <a:gd name="connsiteX10" fmla="*/ 1522141 w 12192000"/>
              <a:gd name="connsiteY10" fmla="*/ 6564992 h 6564992"/>
              <a:gd name="connsiteX11" fmla="*/ 1206311 w 12192000"/>
              <a:gd name="connsiteY11" fmla="*/ 60777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8997 w 12192000"/>
              <a:gd name="connsiteY9" fmla="*/ 6076314 h 6564992"/>
              <a:gd name="connsiteX10" fmla="*/ 1515791 w 12192000"/>
              <a:gd name="connsiteY10" fmla="*/ 6564992 h 6564992"/>
              <a:gd name="connsiteX11" fmla="*/ 1206311 w 12192000"/>
              <a:gd name="connsiteY11" fmla="*/ 60777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8997 w 12192000"/>
              <a:gd name="connsiteY9" fmla="*/ 6076314 h 6564992"/>
              <a:gd name="connsiteX10" fmla="*/ 1515791 w 12192000"/>
              <a:gd name="connsiteY10" fmla="*/ 6564992 h 6564992"/>
              <a:gd name="connsiteX11" fmla="*/ 1212661 w 12192000"/>
              <a:gd name="connsiteY11" fmla="*/ 60650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8997 w 12192000"/>
              <a:gd name="connsiteY9" fmla="*/ 6076314 h 6564992"/>
              <a:gd name="connsiteX10" fmla="*/ 1515791 w 12192000"/>
              <a:gd name="connsiteY10" fmla="*/ 6564992 h 6564992"/>
              <a:gd name="connsiteX11" fmla="*/ 1212661 w 12192000"/>
              <a:gd name="connsiteY11" fmla="*/ 60650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425292"/>
              <a:gd name="connsiteX1" fmla="*/ 2032000 w 12192000"/>
              <a:gd name="connsiteY1" fmla="*/ 0 h 6425292"/>
              <a:gd name="connsiteX2" fmla="*/ 2032000 w 12192000"/>
              <a:gd name="connsiteY2" fmla="*/ 0 h 6425292"/>
              <a:gd name="connsiteX3" fmla="*/ 5080000 w 12192000"/>
              <a:gd name="connsiteY3" fmla="*/ 0 h 6425292"/>
              <a:gd name="connsiteX4" fmla="*/ 12192000 w 12192000"/>
              <a:gd name="connsiteY4" fmla="*/ 0 h 6425292"/>
              <a:gd name="connsiteX5" fmla="*/ 12192000 w 12192000"/>
              <a:gd name="connsiteY5" fmla="*/ 3540536 h 6425292"/>
              <a:gd name="connsiteX6" fmla="*/ 12192000 w 12192000"/>
              <a:gd name="connsiteY6" fmla="*/ 3540536 h 6425292"/>
              <a:gd name="connsiteX7" fmla="*/ 12192000 w 12192000"/>
              <a:gd name="connsiteY7" fmla="*/ 5057908 h 6425292"/>
              <a:gd name="connsiteX8" fmla="*/ 12192000 w 12192000"/>
              <a:gd name="connsiteY8" fmla="*/ 6069490 h 6425292"/>
              <a:gd name="connsiteX9" fmla="*/ 1768997 w 12192000"/>
              <a:gd name="connsiteY9" fmla="*/ 6076314 h 6425292"/>
              <a:gd name="connsiteX10" fmla="*/ 1503091 w 12192000"/>
              <a:gd name="connsiteY10" fmla="*/ 6425292 h 6425292"/>
              <a:gd name="connsiteX11" fmla="*/ 1212661 w 12192000"/>
              <a:gd name="connsiteY11" fmla="*/ 6065035 h 6425292"/>
              <a:gd name="connsiteX12" fmla="*/ 0 w 12192000"/>
              <a:gd name="connsiteY12" fmla="*/ 6069490 h 6425292"/>
              <a:gd name="connsiteX13" fmla="*/ 0 w 12192000"/>
              <a:gd name="connsiteY13" fmla="*/ 5057908 h 6425292"/>
              <a:gd name="connsiteX14" fmla="*/ 0 w 12192000"/>
              <a:gd name="connsiteY14" fmla="*/ 3540536 h 6425292"/>
              <a:gd name="connsiteX15" fmla="*/ 0 w 12192000"/>
              <a:gd name="connsiteY15" fmla="*/ 3540536 h 6425292"/>
              <a:gd name="connsiteX16" fmla="*/ 0 w 12192000"/>
              <a:gd name="connsiteY16" fmla="*/ 0 h 6425292"/>
              <a:gd name="connsiteX0" fmla="*/ 0 w 12192000"/>
              <a:gd name="connsiteY0" fmla="*/ 0 h 6425292"/>
              <a:gd name="connsiteX1" fmla="*/ 2032000 w 12192000"/>
              <a:gd name="connsiteY1" fmla="*/ 0 h 6425292"/>
              <a:gd name="connsiteX2" fmla="*/ 2032000 w 12192000"/>
              <a:gd name="connsiteY2" fmla="*/ 0 h 6425292"/>
              <a:gd name="connsiteX3" fmla="*/ 5080000 w 12192000"/>
              <a:gd name="connsiteY3" fmla="*/ 0 h 6425292"/>
              <a:gd name="connsiteX4" fmla="*/ 12192000 w 12192000"/>
              <a:gd name="connsiteY4" fmla="*/ 0 h 6425292"/>
              <a:gd name="connsiteX5" fmla="*/ 12192000 w 12192000"/>
              <a:gd name="connsiteY5" fmla="*/ 3540536 h 6425292"/>
              <a:gd name="connsiteX6" fmla="*/ 12192000 w 12192000"/>
              <a:gd name="connsiteY6" fmla="*/ 3540536 h 6425292"/>
              <a:gd name="connsiteX7" fmla="*/ 12192000 w 12192000"/>
              <a:gd name="connsiteY7" fmla="*/ 5057908 h 6425292"/>
              <a:gd name="connsiteX8" fmla="*/ 12192000 w 12192000"/>
              <a:gd name="connsiteY8" fmla="*/ 6069490 h 6425292"/>
              <a:gd name="connsiteX9" fmla="*/ 1768997 w 12192000"/>
              <a:gd name="connsiteY9" fmla="*/ 6076314 h 6425292"/>
              <a:gd name="connsiteX10" fmla="*/ 1503091 w 12192000"/>
              <a:gd name="connsiteY10" fmla="*/ 6425292 h 6425292"/>
              <a:gd name="connsiteX11" fmla="*/ 1212661 w 12192000"/>
              <a:gd name="connsiteY11" fmla="*/ 6077735 h 6425292"/>
              <a:gd name="connsiteX12" fmla="*/ 0 w 12192000"/>
              <a:gd name="connsiteY12" fmla="*/ 6069490 h 6425292"/>
              <a:gd name="connsiteX13" fmla="*/ 0 w 12192000"/>
              <a:gd name="connsiteY13" fmla="*/ 5057908 h 6425292"/>
              <a:gd name="connsiteX14" fmla="*/ 0 w 12192000"/>
              <a:gd name="connsiteY14" fmla="*/ 3540536 h 6425292"/>
              <a:gd name="connsiteX15" fmla="*/ 0 w 12192000"/>
              <a:gd name="connsiteY15" fmla="*/ 3540536 h 6425292"/>
              <a:gd name="connsiteX16" fmla="*/ 0 w 12192000"/>
              <a:gd name="connsiteY16" fmla="*/ 0 h 6425292"/>
              <a:gd name="connsiteX0" fmla="*/ 0 w 12192000"/>
              <a:gd name="connsiteY0" fmla="*/ 0 h 6368142"/>
              <a:gd name="connsiteX1" fmla="*/ 2032000 w 12192000"/>
              <a:gd name="connsiteY1" fmla="*/ 0 h 6368142"/>
              <a:gd name="connsiteX2" fmla="*/ 2032000 w 12192000"/>
              <a:gd name="connsiteY2" fmla="*/ 0 h 6368142"/>
              <a:gd name="connsiteX3" fmla="*/ 5080000 w 12192000"/>
              <a:gd name="connsiteY3" fmla="*/ 0 h 6368142"/>
              <a:gd name="connsiteX4" fmla="*/ 12192000 w 12192000"/>
              <a:gd name="connsiteY4" fmla="*/ 0 h 6368142"/>
              <a:gd name="connsiteX5" fmla="*/ 12192000 w 12192000"/>
              <a:gd name="connsiteY5" fmla="*/ 3540536 h 6368142"/>
              <a:gd name="connsiteX6" fmla="*/ 12192000 w 12192000"/>
              <a:gd name="connsiteY6" fmla="*/ 3540536 h 6368142"/>
              <a:gd name="connsiteX7" fmla="*/ 12192000 w 12192000"/>
              <a:gd name="connsiteY7" fmla="*/ 5057908 h 6368142"/>
              <a:gd name="connsiteX8" fmla="*/ 12192000 w 12192000"/>
              <a:gd name="connsiteY8" fmla="*/ 6069490 h 6368142"/>
              <a:gd name="connsiteX9" fmla="*/ 1768997 w 12192000"/>
              <a:gd name="connsiteY9" fmla="*/ 6076314 h 6368142"/>
              <a:gd name="connsiteX10" fmla="*/ 1509441 w 12192000"/>
              <a:gd name="connsiteY10" fmla="*/ 6368142 h 6368142"/>
              <a:gd name="connsiteX11" fmla="*/ 1212661 w 12192000"/>
              <a:gd name="connsiteY11" fmla="*/ 6077735 h 6368142"/>
              <a:gd name="connsiteX12" fmla="*/ 0 w 12192000"/>
              <a:gd name="connsiteY12" fmla="*/ 6069490 h 6368142"/>
              <a:gd name="connsiteX13" fmla="*/ 0 w 12192000"/>
              <a:gd name="connsiteY13" fmla="*/ 5057908 h 6368142"/>
              <a:gd name="connsiteX14" fmla="*/ 0 w 12192000"/>
              <a:gd name="connsiteY14" fmla="*/ 3540536 h 6368142"/>
              <a:gd name="connsiteX15" fmla="*/ 0 w 12192000"/>
              <a:gd name="connsiteY15" fmla="*/ 3540536 h 6368142"/>
              <a:gd name="connsiteX16" fmla="*/ 0 w 12192000"/>
              <a:gd name="connsiteY16" fmla="*/ 0 h 636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0" h="6368142">
                <a:moveTo>
                  <a:pt x="0" y="0"/>
                </a:moveTo>
                <a:lnTo>
                  <a:pt x="2032000" y="0"/>
                </a:lnTo>
                <a:lnTo>
                  <a:pt x="2032000" y="0"/>
                </a:lnTo>
                <a:lnTo>
                  <a:pt x="5080000" y="0"/>
                </a:lnTo>
                <a:lnTo>
                  <a:pt x="12192000" y="0"/>
                </a:lnTo>
                <a:lnTo>
                  <a:pt x="12192000" y="3540536"/>
                </a:lnTo>
                <a:lnTo>
                  <a:pt x="12192000" y="3540536"/>
                </a:lnTo>
                <a:lnTo>
                  <a:pt x="12192000" y="5057908"/>
                </a:lnTo>
                <a:lnTo>
                  <a:pt x="12192000" y="6069490"/>
                </a:lnTo>
                <a:lnTo>
                  <a:pt x="1768997" y="6076314"/>
                </a:lnTo>
                <a:lnTo>
                  <a:pt x="1509441" y="6368142"/>
                </a:lnTo>
                <a:lnTo>
                  <a:pt x="1212661" y="6077735"/>
                </a:lnTo>
                <a:lnTo>
                  <a:pt x="0" y="6069490"/>
                </a:lnTo>
                <a:lnTo>
                  <a:pt x="0" y="5057908"/>
                </a:lnTo>
                <a:lnTo>
                  <a:pt x="0" y="3540536"/>
                </a:lnTo>
                <a:lnTo>
                  <a:pt x="0" y="3540536"/>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23658" y="127000"/>
            <a:ext cx="1541342" cy="424866"/>
          </a:xfrm>
          <a:prstGeom prst="rect">
            <a:avLst/>
          </a:prstGeom>
        </p:spPr>
      </p:pic>
      <p:sp>
        <p:nvSpPr>
          <p:cNvPr id="21" name="Text Placeholder 20"/>
          <p:cNvSpPr>
            <a:spLocks noGrp="1"/>
          </p:cNvSpPr>
          <p:nvPr>
            <p:ph type="body" sz="quarter" idx="10"/>
          </p:nvPr>
        </p:nvSpPr>
        <p:spPr>
          <a:xfrm>
            <a:off x="152400" y="127001"/>
            <a:ext cx="5237748" cy="558800"/>
          </a:xfrm>
        </p:spPr>
        <p:txBody>
          <a:bodyPr>
            <a:noAutofit/>
          </a:bodyPr>
          <a:lstStyle>
            <a:lvl1pPr marL="0" indent="0">
              <a:buNone/>
              <a:defRPr sz="32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2" name="TextBox 1"/>
          <p:cNvSpPr txBox="1"/>
          <p:nvPr userDrawn="1"/>
        </p:nvSpPr>
        <p:spPr>
          <a:xfrm>
            <a:off x="11164850" y="6504057"/>
            <a:ext cx="1027150" cy="338554"/>
          </a:xfrm>
          <a:prstGeom prst="rect">
            <a:avLst/>
          </a:prstGeom>
          <a:noFill/>
        </p:spPr>
        <p:txBody>
          <a:bodyPr wrap="square" rtlCol="0" anchor="ctr">
            <a:spAutoFit/>
          </a:bodyPr>
          <a:lstStyle/>
          <a:p>
            <a:pPr algn="ctr"/>
            <a:r>
              <a:rPr lang="en-US" sz="1600" dirty="0">
                <a:latin typeface="+mj-lt"/>
              </a:rPr>
              <a:t>AMZLO</a:t>
            </a:r>
          </a:p>
        </p:txBody>
      </p:sp>
      <p:sp>
        <p:nvSpPr>
          <p:cNvPr id="13" name="Text Placeholder 20"/>
          <p:cNvSpPr>
            <a:spLocks noGrp="1"/>
          </p:cNvSpPr>
          <p:nvPr>
            <p:ph type="body" sz="quarter" idx="11"/>
          </p:nvPr>
        </p:nvSpPr>
        <p:spPr>
          <a:xfrm>
            <a:off x="152399" y="641684"/>
            <a:ext cx="5237749" cy="385011"/>
          </a:xfrm>
        </p:spPr>
        <p:txBody>
          <a:bodyPr>
            <a:normAutofit/>
          </a:bodyPr>
          <a:lstStyle>
            <a:lvl1pPr marL="0" indent="0">
              <a:buNone/>
              <a:defRPr sz="20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4" name="Text Placeholder 7"/>
          <p:cNvSpPr>
            <a:spLocks noGrp="1"/>
          </p:cNvSpPr>
          <p:nvPr>
            <p:ph type="body" sz="quarter" idx="12"/>
          </p:nvPr>
        </p:nvSpPr>
        <p:spPr>
          <a:xfrm>
            <a:off x="139700" y="1138238"/>
            <a:ext cx="11912600" cy="45815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p:cNvSpPr txBox="1"/>
          <p:nvPr userDrawn="1"/>
        </p:nvSpPr>
        <p:spPr>
          <a:xfrm>
            <a:off x="0" y="6519446"/>
            <a:ext cx="3071004" cy="338554"/>
          </a:xfrm>
          <a:prstGeom prst="rect">
            <a:avLst/>
          </a:prstGeom>
          <a:noFill/>
        </p:spPr>
        <p:txBody>
          <a:bodyPr wrap="square" rtlCol="0" anchor="ctr">
            <a:spAutoFit/>
          </a:bodyPr>
          <a:lstStyle>
            <a:defPPr>
              <a:defRPr lang="en-US"/>
            </a:defPPr>
            <a:lvl1pPr algn="ctr">
              <a:defRPr sz="1600">
                <a:latin typeface="+mj-lt"/>
              </a:defRPr>
            </a:lvl1pPr>
          </a:lstStyle>
          <a:p>
            <a:pPr lvl="0"/>
            <a:r>
              <a:rPr lang="en-US" dirty="0"/>
              <a:t>Amazon Confidential</a:t>
            </a:r>
          </a:p>
        </p:txBody>
      </p:sp>
    </p:spTree>
    <p:extLst>
      <p:ext uri="{BB962C8B-B14F-4D97-AF65-F5344CB8AC3E}">
        <p14:creationId xmlns:p14="http://schemas.microsoft.com/office/powerpoint/2010/main" val="1091732315"/>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bg>
      <p:bgRef idx="1001">
        <a:schemeClr val="bg1"/>
      </p:bgRef>
    </p:bg>
    <p:spTree>
      <p:nvGrpSpPr>
        <p:cNvPr id="1" name=""/>
        <p:cNvGrpSpPr/>
        <p:nvPr/>
      </p:nvGrpSpPr>
      <p:grpSpPr>
        <a:xfrm>
          <a:off x="0" y="0"/>
          <a:ext cx="0" cy="0"/>
          <a:chOff x="0" y="0"/>
          <a:chExt cx="0" cy="0"/>
        </a:xfrm>
      </p:grpSpPr>
      <p:sp>
        <p:nvSpPr>
          <p:cNvPr id="11" name="Rectangular Callout 10"/>
          <p:cNvSpPr/>
          <p:nvPr userDrawn="1"/>
        </p:nvSpPr>
        <p:spPr>
          <a:xfrm>
            <a:off x="3048" y="0"/>
            <a:ext cx="12188952" cy="6400800"/>
          </a:xfrm>
          <a:custGeom>
            <a:avLst/>
            <a:gdLst>
              <a:gd name="connsiteX0" fmla="*/ 0 w 12192000"/>
              <a:gd name="connsiteY0" fmla="*/ 0 h 6069490"/>
              <a:gd name="connsiteX1" fmla="*/ 2032000 w 12192000"/>
              <a:gd name="connsiteY1" fmla="*/ 0 h 6069490"/>
              <a:gd name="connsiteX2" fmla="*/ 2032000 w 12192000"/>
              <a:gd name="connsiteY2" fmla="*/ 0 h 6069490"/>
              <a:gd name="connsiteX3" fmla="*/ 5080000 w 12192000"/>
              <a:gd name="connsiteY3" fmla="*/ 0 h 6069490"/>
              <a:gd name="connsiteX4" fmla="*/ 12192000 w 12192000"/>
              <a:gd name="connsiteY4" fmla="*/ 0 h 6069490"/>
              <a:gd name="connsiteX5" fmla="*/ 12192000 w 12192000"/>
              <a:gd name="connsiteY5" fmla="*/ 3540536 h 6069490"/>
              <a:gd name="connsiteX6" fmla="*/ 12192000 w 12192000"/>
              <a:gd name="connsiteY6" fmla="*/ 3540536 h 6069490"/>
              <a:gd name="connsiteX7" fmla="*/ 12192000 w 12192000"/>
              <a:gd name="connsiteY7" fmla="*/ 5057908 h 6069490"/>
              <a:gd name="connsiteX8" fmla="*/ 12192000 w 12192000"/>
              <a:gd name="connsiteY8" fmla="*/ 6069490 h 6069490"/>
              <a:gd name="connsiteX9" fmla="*/ 5080000 w 12192000"/>
              <a:gd name="connsiteY9" fmla="*/ 6069490 h 6069490"/>
              <a:gd name="connsiteX10" fmla="*/ 3598591 w 12192000"/>
              <a:gd name="connsiteY10" fmla="*/ 6679292 h 6069490"/>
              <a:gd name="connsiteX11" fmla="*/ 2032000 w 12192000"/>
              <a:gd name="connsiteY11" fmla="*/ 6069490 h 6069490"/>
              <a:gd name="connsiteX12" fmla="*/ 0 w 12192000"/>
              <a:gd name="connsiteY12" fmla="*/ 6069490 h 6069490"/>
              <a:gd name="connsiteX13" fmla="*/ 0 w 12192000"/>
              <a:gd name="connsiteY13" fmla="*/ 5057908 h 6069490"/>
              <a:gd name="connsiteX14" fmla="*/ 0 w 12192000"/>
              <a:gd name="connsiteY14" fmla="*/ 3540536 h 6069490"/>
              <a:gd name="connsiteX15" fmla="*/ 0 w 12192000"/>
              <a:gd name="connsiteY15" fmla="*/ 3540536 h 6069490"/>
              <a:gd name="connsiteX16" fmla="*/ 0 w 12192000"/>
              <a:gd name="connsiteY16" fmla="*/ 0 h 6069490"/>
              <a:gd name="connsiteX0" fmla="*/ 0 w 12192000"/>
              <a:gd name="connsiteY0" fmla="*/ 0 h 6679292"/>
              <a:gd name="connsiteX1" fmla="*/ 2032000 w 12192000"/>
              <a:gd name="connsiteY1" fmla="*/ 0 h 6679292"/>
              <a:gd name="connsiteX2" fmla="*/ 2032000 w 12192000"/>
              <a:gd name="connsiteY2" fmla="*/ 0 h 6679292"/>
              <a:gd name="connsiteX3" fmla="*/ 5080000 w 12192000"/>
              <a:gd name="connsiteY3" fmla="*/ 0 h 6679292"/>
              <a:gd name="connsiteX4" fmla="*/ 12192000 w 12192000"/>
              <a:gd name="connsiteY4" fmla="*/ 0 h 6679292"/>
              <a:gd name="connsiteX5" fmla="*/ 12192000 w 12192000"/>
              <a:gd name="connsiteY5" fmla="*/ 3540536 h 6679292"/>
              <a:gd name="connsiteX6" fmla="*/ 12192000 w 12192000"/>
              <a:gd name="connsiteY6" fmla="*/ 3540536 h 6679292"/>
              <a:gd name="connsiteX7" fmla="*/ 12192000 w 12192000"/>
              <a:gd name="connsiteY7" fmla="*/ 5057908 h 6679292"/>
              <a:gd name="connsiteX8" fmla="*/ 12192000 w 12192000"/>
              <a:gd name="connsiteY8" fmla="*/ 6069490 h 6679292"/>
              <a:gd name="connsiteX9" fmla="*/ 5080000 w 12192000"/>
              <a:gd name="connsiteY9" fmla="*/ 6069490 h 6679292"/>
              <a:gd name="connsiteX10" fmla="*/ 3598591 w 12192000"/>
              <a:gd name="connsiteY10" fmla="*/ 6679292 h 6679292"/>
              <a:gd name="connsiteX11" fmla="*/ 3035111 w 12192000"/>
              <a:gd name="connsiteY11" fmla="*/ 6110433 h 6679292"/>
              <a:gd name="connsiteX12" fmla="*/ 0 w 12192000"/>
              <a:gd name="connsiteY12" fmla="*/ 6069490 h 6679292"/>
              <a:gd name="connsiteX13" fmla="*/ 0 w 12192000"/>
              <a:gd name="connsiteY13" fmla="*/ 5057908 h 6679292"/>
              <a:gd name="connsiteX14" fmla="*/ 0 w 12192000"/>
              <a:gd name="connsiteY14" fmla="*/ 3540536 h 6679292"/>
              <a:gd name="connsiteX15" fmla="*/ 0 w 12192000"/>
              <a:gd name="connsiteY15" fmla="*/ 3540536 h 6679292"/>
              <a:gd name="connsiteX16" fmla="*/ 0 w 12192000"/>
              <a:gd name="connsiteY16" fmla="*/ 0 h 6679292"/>
              <a:gd name="connsiteX0" fmla="*/ 0 w 12192000"/>
              <a:gd name="connsiteY0" fmla="*/ 0 h 6679292"/>
              <a:gd name="connsiteX1" fmla="*/ 2032000 w 12192000"/>
              <a:gd name="connsiteY1" fmla="*/ 0 h 6679292"/>
              <a:gd name="connsiteX2" fmla="*/ 2032000 w 12192000"/>
              <a:gd name="connsiteY2" fmla="*/ 0 h 6679292"/>
              <a:gd name="connsiteX3" fmla="*/ 5080000 w 12192000"/>
              <a:gd name="connsiteY3" fmla="*/ 0 h 6679292"/>
              <a:gd name="connsiteX4" fmla="*/ 12192000 w 12192000"/>
              <a:gd name="connsiteY4" fmla="*/ 0 h 6679292"/>
              <a:gd name="connsiteX5" fmla="*/ 12192000 w 12192000"/>
              <a:gd name="connsiteY5" fmla="*/ 3540536 h 6679292"/>
              <a:gd name="connsiteX6" fmla="*/ 12192000 w 12192000"/>
              <a:gd name="connsiteY6" fmla="*/ 3540536 h 6679292"/>
              <a:gd name="connsiteX7" fmla="*/ 12192000 w 12192000"/>
              <a:gd name="connsiteY7" fmla="*/ 5057908 h 6679292"/>
              <a:gd name="connsiteX8" fmla="*/ 12192000 w 12192000"/>
              <a:gd name="connsiteY8" fmla="*/ 6069490 h 6679292"/>
              <a:gd name="connsiteX9" fmla="*/ 4035947 w 12192000"/>
              <a:gd name="connsiteY9" fmla="*/ 6076314 h 6679292"/>
              <a:gd name="connsiteX10" fmla="*/ 3598591 w 12192000"/>
              <a:gd name="connsiteY10" fmla="*/ 6679292 h 6679292"/>
              <a:gd name="connsiteX11" fmla="*/ 3035111 w 12192000"/>
              <a:gd name="connsiteY11" fmla="*/ 6110433 h 6679292"/>
              <a:gd name="connsiteX12" fmla="*/ 0 w 12192000"/>
              <a:gd name="connsiteY12" fmla="*/ 6069490 h 6679292"/>
              <a:gd name="connsiteX13" fmla="*/ 0 w 12192000"/>
              <a:gd name="connsiteY13" fmla="*/ 5057908 h 6679292"/>
              <a:gd name="connsiteX14" fmla="*/ 0 w 12192000"/>
              <a:gd name="connsiteY14" fmla="*/ 3540536 h 6679292"/>
              <a:gd name="connsiteX15" fmla="*/ 0 w 12192000"/>
              <a:gd name="connsiteY15" fmla="*/ 3540536 h 6679292"/>
              <a:gd name="connsiteX16" fmla="*/ 0 w 12192000"/>
              <a:gd name="connsiteY16" fmla="*/ 0 h 6679292"/>
              <a:gd name="connsiteX0" fmla="*/ 0 w 12192000"/>
              <a:gd name="connsiteY0" fmla="*/ 0 h 6679292"/>
              <a:gd name="connsiteX1" fmla="*/ 2032000 w 12192000"/>
              <a:gd name="connsiteY1" fmla="*/ 0 h 6679292"/>
              <a:gd name="connsiteX2" fmla="*/ 2032000 w 12192000"/>
              <a:gd name="connsiteY2" fmla="*/ 0 h 6679292"/>
              <a:gd name="connsiteX3" fmla="*/ 5080000 w 12192000"/>
              <a:gd name="connsiteY3" fmla="*/ 0 h 6679292"/>
              <a:gd name="connsiteX4" fmla="*/ 12192000 w 12192000"/>
              <a:gd name="connsiteY4" fmla="*/ 0 h 6679292"/>
              <a:gd name="connsiteX5" fmla="*/ 12192000 w 12192000"/>
              <a:gd name="connsiteY5" fmla="*/ 3540536 h 6679292"/>
              <a:gd name="connsiteX6" fmla="*/ 12192000 w 12192000"/>
              <a:gd name="connsiteY6" fmla="*/ 3540536 h 6679292"/>
              <a:gd name="connsiteX7" fmla="*/ 12192000 w 12192000"/>
              <a:gd name="connsiteY7" fmla="*/ 5057908 h 6679292"/>
              <a:gd name="connsiteX8" fmla="*/ 12192000 w 12192000"/>
              <a:gd name="connsiteY8" fmla="*/ 6069490 h 6679292"/>
              <a:gd name="connsiteX9" fmla="*/ 4035947 w 12192000"/>
              <a:gd name="connsiteY9" fmla="*/ 6076314 h 6679292"/>
              <a:gd name="connsiteX10" fmla="*/ 3598591 w 12192000"/>
              <a:gd name="connsiteY10" fmla="*/ 6679292 h 6679292"/>
              <a:gd name="connsiteX11" fmla="*/ 3035111 w 12192000"/>
              <a:gd name="connsiteY11" fmla="*/ 6096785 h 6679292"/>
              <a:gd name="connsiteX12" fmla="*/ 0 w 12192000"/>
              <a:gd name="connsiteY12" fmla="*/ 6069490 h 6679292"/>
              <a:gd name="connsiteX13" fmla="*/ 0 w 12192000"/>
              <a:gd name="connsiteY13" fmla="*/ 5057908 h 6679292"/>
              <a:gd name="connsiteX14" fmla="*/ 0 w 12192000"/>
              <a:gd name="connsiteY14" fmla="*/ 3540536 h 6679292"/>
              <a:gd name="connsiteX15" fmla="*/ 0 w 12192000"/>
              <a:gd name="connsiteY15" fmla="*/ 3540536 h 6679292"/>
              <a:gd name="connsiteX16" fmla="*/ 0 w 12192000"/>
              <a:gd name="connsiteY16" fmla="*/ 0 h 6679292"/>
              <a:gd name="connsiteX0" fmla="*/ 0 w 12192000"/>
              <a:gd name="connsiteY0" fmla="*/ 0 h 6679292"/>
              <a:gd name="connsiteX1" fmla="*/ 2032000 w 12192000"/>
              <a:gd name="connsiteY1" fmla="*/ 0 h 6679292"/>
              <a:gd name="connsiteX2" fmla="*/ 2032000 w 12192000"/>
              <a:gd name="connsiteY2" fmla="*/ 0 h 6679292"/>
              <a:gd name="connsiteX3" fmla="*/ 5080000 w 12192000"/>
              <a:gd name="connsiteY3" fmla="*/ 0 h 6679292"/>
              <a:gd name="connsiteX4" fmla="*/ 12192000 w 12192000"/>
              <a:gd name="connsiteY4" fmla="*/ 0 h 6679292"/>
              <a:gd name="connsiteX5" fmla="*/ 12192000 w 12192000"/>
              <a:gd name="connsiteY5" fmla="*/ 3540536 h 6679292"/>
              <a:gd name="connsiteX6" fmla="*/ 12192000 w 12192000"/>
              <a:gd name="connsiteY6" fmla="*/ 3540536 h 6679292"/>
              <a:gd name="connsiteX7" fmla="*/ 12192000 w 12192000"/>
              <a:gd name="connsiteY7" fmla="*/ 5057908 h 6679292"/>
              <a:gd name="connsiteX8" fmla="*/ 12192000 w 12192000"/>
              <a:gd name="connsiteY8" fmla="*/ 6069490 h 6679292"/>
              <a:gd name="connsiteX9" fmla="*/ 4035947 w 12192000"/>
              <a:gd name="connsiteY9" fmla="*/ 6076314 h 6679292"/>
              <a:gd name="connsiteX10" fmla="*/ 3598591 w 12192000"/>
              <a:gd name="connsiteY10" fmla="*/ 6679292 h 6679292"/>
              <a:gd name="connsiteX11" fmla="*/ 958661 w 12192000"/>
              <a:gd name="connsiteY11" fmla="*/ 6071385 h 6679292"/>
              <a:gd name="connsiteX12" fmla="*/ 0 w 12192000"/>
              <a:gd name="connsiteY12" fmla="*/ 6069490 h 6679292"/>
              <a:gd name="connsiteX13" fmla="*/ 0 w 12192000"/>
              <a:gd name="connsiteY13" fmla="*/ 5057908 h 6679292"/>
              <a:gd name="connsiteX14" fmla="*/ 0 w 12192000"/>
              <a:gd name="connsiteY14" fmla="*/ 3540536 h 6679292"/>
              <a:gd name="connsiteX15" fmla="*/ 0 w 12192000"/>
              <a:gd name="connsiteY15" fmla="*/ 3540536 h 6679292"/>
              <a:gd name="connsiteX16" fmla="*/ 0 w 12192000"/>
              <a:gd name="connsiteY16" fmla="*/ 0 h 66792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4035947 w 12192000"/>
              <a:gd name="connsiteY9" fmla="*/ 6076314 h 6564992"/>
              <a:gd name="connsiteX10" fmla="*/ 1566591 w 12192000"/>
              <a:gd name="connsiteY10" fmla="*/ 6564992 h 6564992"/>
              <a:gd name="connsiteX11" fmla="*/ 958661 w 12192000"/>
              <a:gd name="connsiteY11" fmla="*/ 607138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958661 w 12192000"/>
              <a:gd name="connsiteY11" fmla="*/ 607138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1244411 w 12192000"/>
              <a:gd name="connsiteY11" fmla="*/ 60904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1219011 w 12192000"/>
              <a:gd name="connsiteY11" fmla="*/ 60523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1206311 w 12192000"/>
              <a:gd name="connsiteY11" fmla="*/ 605868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1206311 w 12192000"/>
              <a:gd name="connsiteY11" fmla="*/ 61031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1206311 w 12192000"/>
              <a:gd name="connsiteY11" fmla="*/ 60777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1206311 w 12192000"/>
              <a:gd name="connsiteY11" fmla="*/ 60777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8997 w 12192000"/>
              <a:gd name="connsiteY9" fmla="*/ 6076314 h 6564992"/>
              <a:gd name="connsiteX10" fmla="*/ 1566591 w 12192000"/>
              <a:gd name="connsiteY10" fmla="*/ 6564992 h 6564992"/>
              <a:gd name="connsiteX11" fmla="*/ 1206311 w 12192000"/>
              <a:gd name="connsiteY11" fmla="*/ 60777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8997 w 12192000"/>
              <a:gd name="connsiteY9" fmla="*/ 6076314 h 6564992"/>
              <a:gd name="connsiteX10" fmla="*/ 1522141 w 12192000"/>
              <a:gd name="connsiteY10" fmla="*/ 6564992 h 6564992"/>
              <a:gd name="connsiteX11" fmla="*/ 1206311 w 12192000"/>
              <a:gd name="connsiteY11" fmla="*/ 60777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8997 w 12192000"/>
              <a:gd name="connsiteY9" fmla="*/ 6076314 h 6564992"/>
              <a:gd name="connsiteX10" fmla="*/ 1515791 w 12192000"/>
              <a:gd name="connsiteY10" fmla="*/ 6564992 h 6564992"/>
              <a:gd name="connsiteX11" fmla="*/ 1206311 w 12192000"/>
              <a:gd name="connsiteY11" fmla="*/ 60777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8997 w 12192000"/>
              <a:gd name="connsiteY9" fmla="*/ 6076314 h 6564992"/>
              <a:gd name="connsiteX10" fmla="*/ 1515791 w 12192000"/>
              <a:gd name="connsiteY10" fmla="*/ 6564992 h 6564992"/>
              <a:gd name="connsiteX11" fmla="*/ 1212661 w 12192000"/>
              <a:gd name="connsiteY11" fmla="*/ 60650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8997 w 12192000"/>
              <a:gd name="connsiteY9" fmla="*/ 6076314 h 6564992"/>
              <a:gd name="connsiteX10" fmla="*/ 1515791 w 12192000"/>
              <a:gd name="connsiteY10" fmla="*/ 6564992 h 6564992"/>
              <a:gd name="connsiteX11" fmla="*/ 1212661 w 12192000"/>
              <a:gd name="connsiteY11" fmla="*/ 60650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425292"/>
              <a:gd name="connsiteX1" fmla="*/ 2032000 w 12192000"/>
              <a:gd name="connsiteY1" fmla="*/ 0 h 6425292"/>
              <a:gd name="connsiteX2" fmla="*/ 2032000 w 12192000"/>
              <a:gd name="connsiteY2" fmla="*/ 0 h 6425292"/>
              <a:gd name="connsiteX3" fmla="*/ 5080000 w 12192000"/>
              <a:gd name="connsiteY3" fmla="*/ 0 h 6425292"/>
              <a:gd name="connsiteX4" fmla="*/ 12192000 w 12192000"/>
              <a:gd name="connsiteY4" fmla="*/ 0 h 6425292"/>
              <a:gd name="connsiteX5" fmla="*/ 12192000 w 12192000"/>
              <a:gd name="connsiteY5" fmla="*/ 3540536 h 6425292"/>
              <a:gd name="connsiteX6" fmla="*/ 12192000 w 12192000"/>
              <a:gd name="connsiteY6" fmla="*/ 3540536 h 6425292"/>
              <a:gd name="connsiteX7" fmla="*/ 12192000 w 12192000"/>
              <a:gd name="connsiteY7" fmla="*/ 5057908 h 6425292"/>
              <a:gd name="connsiteX8" fmla="*/ 12192000 w 12192000"/>
              <a:gd name="connsiteY8" fmla="*/ 6069490 h 6425292"/>
              <a:gd name="connsiteX9" fmla="*/ 1768997 w 12192000"/>
              <a:gd name="connsiteY9" fmla="*/ 6076314 h 6425292"/>
              <a:gd name="connsiteX10" fmla="*/ 1503091 w 12192000"/>
              <a:gd name="connsiteY10" fmla="*/ 6425292 h 6425292"/>
              <a:gd name="connsiteX11" fmla="*/ 1212661 w 12192000"/>
              <a:gd name="connsiteY11" fmla="*/ 6065035 h 6425292"/>
              <a:gd name="connsiteX12" fmla="*/ 0 w 12192000"/>
              <a:gd name="connsiteY12" fmla="*/ 6069490 h 6425292"/>
              <a:gd name="connsiteX13" fmla="*/ 0 w 12192000"/>
              <a:gd name="connsiteY13" fmla="*/ 5057908 h 6425292"/>
              <a:gd name="connsiteX14" fmla="*/ 0 w 12192000"/>
              <a:gd name="connsiteY14" fmla="*/ 3540536 h 6425292"/>
              <a:gd name="connsiteX15" fmla="*/ 0 w 12192000"/>
              <a:gd name="connsiteY15" fmla="*/ 3540536 h 6425292"/>
              <a:gd name="connsiteX16" fmla="*/ 0 w 12192000"/>
              <a:gd name="connsiteY16" fmla="*/ 0 h 6425292"/>
              <a:gd name="connsiteX0" fmla="*/ 0 w 12192000"/>
              <a:gd name="connsiteY0" fmla="*/ 0 h 6425292"/>
              <a:gd name="connsiteX1" fmla="*/ 2032000 w 12192000"/>
              <a:gd name="connsiteY1" fmla="*/ 0 h 6425292"/>
              <a:gd name="connsiteX2" fmla="*/ 2032000 w 12192000"/>
              <a:gd name="connsiteY2" fmla="*/ 0 h 6425292"/>
              <a:gd name="connsiteX3" fmla="*/ 5080000 w 12192000"/>
              <a:gd name="connsiteY3" fmla="*/ 0 h 6425292"/>
              <a:gd name="connsiteX4" fmla="*/ 12192000 w 12192000"/>
              <a:gd name="connsiteY4" fmla="*/ 0 h 6425292"/>
              <a:gd name="connsiteX5" fmla="*/ 12192000 w 12192000"/>
              <a:gd name="connsiteY5" fmla="*/ 3540536 h 6425292"/>
              <a:gd name="connsiteX6" fmla="*/ 12192000 w 12192000"/>
              <a:gd name="connsiteY6" fmla="*/ 3540536 h 6425292"/>
              <a:gd name="connsiteX7" fmla="*/ 12192000 w 12192000"/>
              <a:gd name="connsiteY7" fmla="*/ 5057908 h 6425292"/>
              <a:gd name="connsiteX8" fmla="*/ 12192000 w 12192000"/>
              <a:gd name="connsiteY8" fmla="*/ 6069490 h 6425292"/>
              <a:gd name="connsiteX9" fmla="*/ 1768997 w 12192000"/>
              <a:gd name="connsiteY9" fmla="*/ 6076314 h 6425292"/>
              <a:gd name="connsiteX10" fmla="*/ 1503091 w 12192000"/>
              <a:gd name="connsiteY10" fmla="*/ 6425292 h 6425292"/>
              <a:gd name="connsiteX11" fmla="*/ 1212661 w 12192000"/>
              <a:gd name="connsiteY11" fmla="*/ 6077735 h 6425292"/>
              <a:gd name="connsiteX12" fmla="*/ 0 w 12192000"/>
              <a:gd name="connsiteY12" fmla="*/ 6069490 h 6425292"/>
              <a:gd name="connsiteX13" fmla="*/ 0 w 12192000"/>
              <a:gd name="connsiteY13" fmla="*/ 5057908 h 6425292"/>
              <a:gd name="connsiteX14" fmla="*/ 0 w 12192000"/>
              <a:gd name="connsiteY14" fmla="*/ 3540536 h 6425292"/>
              <a:gd name="connsiteX15" fmla="*/ 0 w 12192000"/>
              <a:gd name="connsiteY15" fmla="*/ 3540536 h 6425292"/>
              <a:gd name="connsiteX16" fmla="*/ 0 w 12192000"/>
              <a:gd name="connsiteY16" fmla="*/ 0 h 6425292"/>
              <a:gd name="connsiteX0" fmla="*/ 0 w 12192000"/>
              <a:gd name="connsiteY0" fmla="*/ 0 h 6368142"/>
              <a:gd name="connsiteX1" fmla="*/ 2032000 w 12192000"/>
              <a:gd name="connsiteY1" fmla="*/ 0 h 6368142"/>
              <a:gd name="connsiteX2" fmla="*/ 2032000 w 12192000"/>
              <a:gd name="connsiteY2" fmla="*/ 0 h 6368142"/>
              <a:gd name="connsiteX3" fmla="*/ 5080000 w 12192000"/>
              <a:gd name="connsiteY3" fmla="*/ 0 h 6368142"/>
              <a:gd name="connsiteX4" fmla="*/ 12192000 w 12192000"/>
              <a:gd name="connsiteY4" fmla="*/ 0 h 6368142"/>
              <a:gd name="connsiteX5" fmla="*/ 12192000 w 12192000"/>
              <a:gd name="connsiteY5" fmla="*/ 3540536 h 6368142"/>
              <a:gd name="connsiteX6" fmla="*/ 12192000 w 12192000"/>
              <a:gd name="connsiteY6" fmla="*/ 3540536 h 6368142"/>
              <a:gd name="connsiteX7" fmla="*/ 12192000 w 12192000"/>
              <a:gd name="connsiteY7" fmla="*/ 5057908 h 6368142"/>
              <a:gd name="connsiteX8" fmla="*/ 12192000 w 12192000"/>
              <a:gd name="connsiteY8" fmla="*/ 6069490 h 6368142"/>
              <a:gd name="connsiteX9" fmla="*/ 1768997 w 12192000"/>
              <a:gd name="connsiteY9" fmla="*/ 6076314 h 6368142"/>
              <a:gd name="connsiteX10" fmla="*/ 1509441 w 12192000"/>
              <a:gd name="connsiteY10" fmla="*/ 6368142 h 6368142"/>
              <a:gd name="connsiteX11" fmla="*/ 1212661 w 12192000"/>
              <a:gd name="connsiteY11" fmla="*/ 6077735 h 6368142"/>
              <a:gd name="connsiteX12" fmla="*/ 0 w 12192000"/>
              <a:gd name="connsiteY12" fmla="*/ 6069490 h 6368142"/>
              <a:gd name="connsiteX13" fmla="*/ 0 w 12192000"/>
              <a:gd name="connsiteY13" fmla="*/ 5057908 h 6368142"/>
              <a:gd name="connsiteX14" fmla="*/ 0 w 12192000"/>
              <a:gd name="connsiteY14" fmla="*/ 3540536 h 6368142"/>
              <a:gd name="connsiteX15" fmla="*/ 0 w 12192000"/>
              <a:gd name="connsiteY15" fmla="*/ 3540536 h 6368142"/>
              <a:gd name="connsiteX16" fmla="*/ 0 w 12192000"/>
              <a:gd name="connsiteY16" fmla="*/ 0 h 636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0" h="6368142">
                <a:moveTo>
                  <a:pt x="0" y="0"/>
                </a:moveTo>
                <a:lnTo>
                  <a:pt x="2032000" y="0"/>
                </a:lnTo>
                <a:lnTo>
                  <a:pt x="2032000" y="0"/>
                </a:lnTo>
                <a:lnTo>
                  <a:pt x="5080000" y="0"/>
                </a:lnTo>
                <a:lnTo>
                  <a:pt x="12192000" y="0"/>
                </a:lnTo>
                <a:lnTo>
                  <a:pt x="12192000" y="3540536"/>
                </a:lnTo>
                <a:lnTo>
                  <a:pt x="12192000" y="3540536"/>
                </a:lnTo>
                <a:lnTo>
                  <a:pt x="12192000" y="5057908"/>
                </a:lnTo>
                <a:lnTo>
                  <a:pt x="12192000" y="6069490"/>
                </a:lnTo>
                <a:lnTo>
                  <a:pt x="1768997" y="6076314"/>
                </a:lnTo>
                <a:lnTo>
                  <a:pt x="1509441" y="6368142"/>
                </a:lnTo>
                <a:lnTo>
                  <a:pt x="1212661" y="6077735"/>
                </a:lnTo>
                <a:lnTo>
                  <a:pt x="0" y="6069490"/>
                </a:lnTo>
                <a:lnTo>
                  <a:pt x="0" y="5057908"/>
                </a:lnTo>
                <a:lnTo>
                  <a:pt x="0" y="3540536"/>
                </a:lnTo>
                <a:lnTo>
                  <a:pt x="0" y="3540536"/>
                </a:lnTo>
                <a:lnTo>
                  <a:pt x="0" y="0"/>
                </a:lnTo>
                <a:close/>
              </a:path>
            </a:pathLst>
          </a:cu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userDrawn="1"/>
        </p:nvSpPr>
        <p:spPr>
          <a:xfrm>
            <a:off x="1524" y="0"/>
            <a:ext cx="12188952" cy="31643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23658" y="127000"/>
            <a:ext cx="1541342" cy="424866"/>
          </a:xfrm>
          <a:prstGeom prst="rect">
            <a:avLst/>
          </a:prstGeom>
        </p:spPr>
      </p:pic>
      <p:sp>
        <p:nvSpPr>
          <p:cNvPr id="7" name="Oval 6"/>
          <p:cNvSpPr/>
          <p:nvPr/>
        </p:nvSpPr>
        <p:spPr>
          <a:xfrm>
            <a:off x="6468980" y="2286000"/>
            <a:ext cx="2286000" cy="2286000"/>
          </a:xfrm>
          <a:prstGeom prst="ellipse">
            <a:avLst/>
          </a:prstGeom>
          <a:solidFill>
            <a:schemeClr val="bg2"/>
          </a:solidFill>
          <a:ln w="76200">
            <a:solidFill>
              <a:srgbClr val="3039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05064" y="2286000"/>
            <a:ext cx="2286000" cy="2286000"/>
          </a:xfrm>
          <a:prstGeom prst="ellipse">
            <a:avLst/>
          </a:prstGeom>
          <a:solidFill>
            <a:schemeClr val="bg2"/>
          </a:solidFill>
          <a:ln w="76200">
            <a:solidFill>
              <a:srgbClr val="3039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9500937" y="2286000"/>
            <a:ext cx="2286000" cy="2286000"/>
          </a:xfrm>
          <a:prstGeom prst="ellipse">
            <a:avLst/>
          </a:prstGeom>
          <a:solidFill>
            <a:schemeClr val="bg2"/>
          </a:solidFill>
          <a:ln w="76200">
            <a:solidFill>
              <a:srgbClr val="3039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437022" y="2286000"/>
            <a:ext cx="2286000" cy="2286000"/>
          </a:xfrm>
          <a:prstGeom prst="ellipse">
            <a:avLst/>
          </a:prstGeom>
          <a:solidFill>
            <a:schemeClr val="bg2"/>
          </a:solidFill>
          <a:ln w="76200">
            <a:solidFill>
              <a:srgbClr val="3039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userDrawn="1">
            <p:ph type="body" sz="quarter" idx="13"/>
          </p:nvPr>
        </p:nvSpPr>
        <p:spPr>
          <a:xfrm>
            <a:off x="603502" y="2382838"/>
            <a:ext cx="1889125" cy="2032000"/>
          </a:xfrm>
        </p:spPr>
        <p:txBody>
          <a:bodyPr anchor="ctr">
            <a:normAutofit/>
          </a:bodyPr>
          <a:lstStyle>
            <a:lvl1pPr marL="0" indent="0" algn="ctr">
              <a:buNone/>
              <a:defRPr sz="2400"/>
            </a:lvl1pPr>
          </a:lstStyle>
          <a:p>
            <a:pPr lvl="0"/>
            <a:r>
              <a:rPr lang="en-US" dirty="0"/>
              <a:t>Click to edit Master text styles</a:t>
            </a:r>
          </a:p>
        </p:txBody>
      </p:sp>
      <p:sp>
        <p:nvSpPr>
          <p:cNvPr id="14" name="Text Placeholder 3"/>
          <p:cNvSpPr>
            <a:spLocks noGrp="1"/>
          </p:cNvSpPr>
          <p:nvPr userDrawn="1">
            <p:ph type="body" sz="quarter" idx="14"/>
          </p:nvPr>
        </p:nvSpPr>
        <p:spPr>
          <a:xfrm>
            <a:off x="3635460" y="2382838"/>
            <a:ext cx="1889125" cy="2032000"/>
          </a:xfrm>
        </p:spPr>
        <p:txBody>
          <a:bodyPr anchor="ctr">
            <a:normAutofit/>
          </a:bodyPr>
          <a:lstStyle>
            <a:lvl1pPr marL="0" indent="0" algn="ctr">
              <a:buNone/>
              <a:defRPr sz="2400"/>
            </a:lvl1pPr>
          </a:lstStyle>
          <a:p>
            <a:pPr lvl="0"/>
            <a:r>
              <a:rPr lang="en-US" dirty="0"/>
              <a:t>Click to edit Master text styles</a:t>
            </a:r>
          </a:p>
        </p:txBody>
      </p:sp>
      <p:sp>
        <p:nvSpPr>
          <p:cNvPr id="15" name="Text Placeholder 3"/>
          <p:cNvSpPr>
            <a:spLocks noGrp="1"/>
          </p:cNvSpPr>
          <p:nvPr userDrawn="1">
            <p:ph type="body" sz="quarter" idx="15"/>
          </p:nvPr>
        </p:nvSpPr>
        <p:spPr>
          <a:xfrm>
            <a:off x="6667418" y="2382838"/>
            <a:ext cx="1889125" cy="2032000"/>
          </a:xfrm>
        </p:spPr>
        <p:txBody>
          <a:bodyPr anchor="ctr">
            <a:normAutofit/>
          </a:bodyPr>
          <a:lstStyle>
            <a:lvl1pPr marL="0" indent="0" algn="ctr">
              <a:buNone/>
              <a:defRPr sz="2400"/>
            </a:lvl1pPr>
          </a:lstStyle>
          <a:p>
            <a:pPr lvl="0"/>
            <a:r>
              <a:rPr lang="en-US" dirty="0"/>
              <a:t>Click to edit Master text styles</a:t>
            </a:r>
          </a:p>
        </p:txBody>
      </p:sp>
      <p:sp>
        <p:nvSpPr>
          <p:cNvPr id="16" name="Text Placeholder 3"/>
          <p:cNvSpPr>
            <a:spLocks noGrp="1"/>
          </p:cNvSpPr>
          <p:nvPr userDrawn="1">
            <p:ph type="body" sz="quarter" idx="16"/>
          </p:nvPr>
        </p:nvSpPr>
        <p:spPr>
          <a:xfrm>
            <a:off x="9699375" y="2382838"/>
            <a:ext cx="1889125" cy="2032000"/>
          </a:xfrm>
        </p:spPr>
        <p:txBody>
          <a:bodyPr anchor="ctr">
            <a:normAutofit/>
          </a:bodyPr>
          <a:lstStyle>
            <a:lvl1pPr marL="0" indent="0" algn="ctr">
              <a:buNone/>
              <a:defRPr sz="2400"/>
            </a:lvl1pPr>
          </a:lstStyle>
          <a:p>
            <a:pPr lvl="0"/>
            <a:r>
              <a:rPr lang="en-US" dirty="0"/>
              <a:t>Click to edit Master text styles</a:t>
            </a:r>
          </a:p>
        </p:txBody>
      </p:sp>
      <p:sp>
        <p:nvSpPr>
          <p:cNvPr id="28" name="Text Placeholder 20"/>
          <p:cNvSpPr>
            <a:spLocks noGrp="1"/>
          </p:cNvSpPr>
          <p:nvPr>
            <p:ph type="body" sz="quarter" idx="10"/>
          </p:nvPr>
        </p:nvSpPr>
        <p:spPr>
          <a:xfrm>
            <a:off x="152400" y="127001"/>
            <a:ext cx="5237748" cy="558800"/>
          </a:xfrm>
        </p:spPr>
        <p:txBody>
          <a:bodyPr>
            <a:noAutofit/>
          </a:bodyPr>
          <a:lstStyle>
            <a:lvl1pPr marL="0" indent="0">
              <a:buNone/>
              <a:defRPr sz="3200">
                <a:solidFill>
                  <a:schemeClr val="tx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29" name="Text Placeholder 20"/>
          <p:cNvSpPr>
            <a:spLocks noGrp="1"/>
          </p:cNvSpPr>
          <p:nvPr>
            <p:ph type="body" sz="quarter" idx="11"/>
          </p:nvPr>
        </p:nvSpPr>
        <p:spPr>
          <a:xfrm>
            <a:off x="152399" y="641684"/>
            <a:ext cx="5237749" cy="385011"/>
          </a:xfrm>
        </p:spPr>
        <p:txBody>
          <a:bodyPr>
            <a:normAutofit/>
          </a:bodyPr>
          <a:lstStyle>
            <a:lvl1pPr marL="0" indent="0">
              <a:buNone/>
              <a:defRPr sz="2000">
                <a:solidFill>
                  <a:schemeClr val="tx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7" name="TextBox 16"/>
          <p:cNvSpPr txBox="1"/>
          <p:nvPr userDrawn="1"/>
        </p:nvSpPr>
        <p:spPr>
          <a:xfrm>
            <a:off x="11164850" y="6504057"/>
            <a:ext cx="1027150" cy="338554"/>
          </a:xfrm>
          <a:prstGeom prst="rect">
            <a:avLst/>
          </a:prstGeom>
          <a:noFill/>
        </p:spPr>
        <p:txBody>
          <a:bodyPr wrap="square" rtlCol="0" anchor="ctr">
            <a:spAutoFit/>
          </a:bodyPr>
          <a:lstStyle/>
          <a:p>
            <a:pPr algn="ctr"/>
            <a:r>
              <a:rPr lang="en-US" sz="1600" dirty="0">
                <a:latin typeface="+mj-lt"/>
              </a:rPr>
              <a:t>AMZLO</a:t>
            </a:r>
          </a:p>
        </p:txBody>
      </p:sp>
      <p:sp>
        <p:nvSpPr>
          <p:cNvPr id="5" name="TextBox 4"/>
          <p:cNvSpPr txBox="1"/>
          <p:nvPr userDrawn="1"/>
        </p:nvSpPr>
        <p:spPr>
          <a:xfrm>
            <a:off x="0" y="6519446"/>
            <a:ext cx="1983113" cy="338554"/>
          </a:xfrm>
          <a:prstGeom prst="rect">
            <a:avLst/>
          </a:prstGeom>
          <a:noFill/>
        </p:spPr>
        <p:txBody>
          <a:bodyPr wrap="square" rtlCol="0" anchor="ctr">
            <a:spAutoFit/>
          </a:bodyPr>
          <a:lstStyle>
            <a:defPPr>
              <a:defRPr lang="en-US"/>
            </a:defPPr>
            <a:lvl1pPr algn="ctr">
              <a:defRPr sz="1600">
                <a:latin typeface="+mj-lt"/>
              </a:defRPr>
            </a:lvl1pPr>
          </a:lstStyle>
          <a:p>
            <a:pPr lvl="0"/>
            <a:r>
              <a:rPr lang="en-US" dirty="0"/>
              <a:t>Amazon Confidential</a:t>
            </a:r>
          </a:p>
        </p:txBody>
      </p:sp>
    </p:spTree>
    <p:extLst>
      <p:ext uri="{BB962C8B-B14F-4D97-AF65-F5344CB8AC3E}">
        <p14:creationId xmlns:p14="http://schemas.microsoft.com/office/powerpoint/2010/main" val="1863582465"/>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ustom Layout">
    <p:bg>
      <p:bgRef idx="1001">
        <a:schemeClr val="bg1"/>
      </p:bgRef>
    </p:bg>
    <p:spTree>
      <p:nvGrpSpPr>
        <p:cNvPr id="1" name=""/>
        <p:cNvGrpSpPr/>
        <p:nvPr/>
      </p:nvGrpSpPr>
      <p:grpSpPr>
        <a:xfrm>
          <a:off x="0" y="0"/>
          <a:ext cx="0" cy="0"/>
          <a:chOff x="0" y="0"/>
          <a:chExt cx="0" cy="0"/>
        </a:xfrm>
      </p:grpSpPr>
      <p:sp>
        <p:nvSpPr>
          <p:cNvPr id="11" name="Rectangular Callout 10"/>
          <p:cNvSpPr/>
          <p:nvPr userDrawn="1"/>
        </p:nvSpPr>
        <p:spPr>
          <a:xfrm>
            <a:off x="3048" y="0"/>
            <a:ext cx="12188952" cy="6400800"/>
          </a:xfrm>
          <a:custGeom>
            <a:avLst/>
            <a:gdLst>
              <a:gd name="connsiteX0" fmla="*/ 0 w 12192000"/>
              <a:gd name="connsiteY0" fmla="*/ 0 h 6069490"/>
              <a:gd name="connsiteX1" fmla="*/ 2032000 w 12192000"/>
              <a:gd name="connsiteY1" fmla="*/ 0 h 6069490"/>
              <a:gd name="connsiteX2" fmla="*/ 2032000 w 12192000"/>
              <a:gd name="connsiteY2" fmla="*/ 0 h 6069490"/>
              <a:gd name="connsiteX3" fmla="*/ 5080000 w 12192000"/>
              <a:gd name="connsiteY3" fmla="*/ 0 h 6069490"/>
              <a:gd name="connsiteX4" fmla="*/ 12192000 w 12192000"/>
              <a:gd name="connsiteY4" fmla="*/ 0 h 6069490"/>
              <a:gd name="connsiteX5" fmla="*/ 12192000 w 12192000"/>
              <a:gd name="connsiteY5" fmla="*/ 3540536 h 6069490"/>
              <a:gd name="connsiteX6" fmla="*/ 12192000 w 12192000"/>
              <a:gd name="connsiteY6" fmla="*/ 3540536 h 6069490"/>
              <a:gd name="connsiteX7" fmla="*/ 12192000 w 12192000"/>
              <a:gd name="connsiteY7" fmla="*/ 5057908 h 6069490"/>
              <a:gd name="connsiteX8" fmla="*/ 12192000 w 12192000"/>
              <a:gd name="connsiteY8" fmla="*/ 6069490 h 6069490"/>
              <a:gd name="connsiteX9" fmla="*/ 5080000 w 12192000"/>
              <a:gd name="connsiteY9" fmla="*/ 6069490 h 6069490"/>
              <a:gd name="connsiteX10" fmla="*/ 3598591 w 12192000"/>
              <a:gd name="connsiteY10" fmla="*/ 6679292 h 6069490"/>
              <a:gd name="connsiteX11" fmla="*/ 2032000 w 12192000"/>
              <a:gd name="connsiteY11" fmla="*/ 6069490 h 6069490"/>
              <a:gd name="connsiteX12" fmla="*/ 0 w 12192000"/>
              <a:gd name="connsiteY12" fmla="*/ 6069490 h 6069490"/>
              <a:gd name="connsiteX13" fmla="*/ 0 w 12192000"/>
              <a:gd name="connsiteY13" fmla="*/ 5057908 h 6069490"/>
              <a:gd name="connsiteX14" fmla="*/ 0 w 12192000"/>
              <a:gd name="connsiteY14" fmla="*/ 3540536 h 6069490"/>
              <a:gd name="connsiteX15" fmla="*/ 0 w 12192000"/>
              <a:gd name="connsiteY15" fmla="*/ 3540536 h 6069490"/>
              <a:gd name="connsiteX16" fmla="*/ 0 w 12192000"/>
              <a:gd name="connsiteY16" fmla="*/ 0 h 6069490"/>
              <a:gd name="connsiteX0" fmla="*/ 0 w 12192000"/>
              <a:gd name="connsiteY0" fmla="*/ 0 h 6679292"/>
              <a:gd name="connsiteX1" fmla="*/ 2032000 w 12192000"/>
              <a:gd name="connsiteY1" fmla="*/ 0 h 6679292"/>
              <a:gd name="connsiteX2" fmla="*/ 2032000 w 12192000"/>
              <a:gd name="connsiteY2" fmla="*/ 0 h 6679292"/>
              <a:gd name="connsiteX3" fmla="*/ 5080000 w 12192000"/>
              <a:gd name="connsiteY3" fmla="*/ 0 h 6679292"/>
              <a:gd name="connsiteX4" fmla="*/ 12192000 w 12192000"/>
              <a:gd name="connsiteY4" fmla="*/ 0 h 6679292"/>
              <a:gd name="connsiteX5" fmla="*/ 12192000 w 12192000"/>
              <a:gd name="connsiteY5" fmla="*/ 3540536 h 6679292"/>
              <a:gd name="connsiteX6" fmla="*/ 12192000 w 12192000"/>
              <a:gd name="connsiteY6" fmla="*/ 3540536 h 6679292"/>
              <a:gd name="connsiteX7" fmla="*/ 12192000 w 12192000"/>
              <a:gd name="connsiteY7" fmla="*/ 5057908 h 6679292"/>
              <a:gd name="connsiteX8" fmla="*/ 12192000 w 12192000"/>
              <a:gd name="connsiteY8" fmla="*/ 6069490 h 6679292"/>
              <a:gd name="connsiteX9" fmla="*/ 5080000 w 12192000"/>
              <a:gd name="connsiteY9" fmla="*/ 6069490 h 6679292"/>
              <a:gd name="connsiteX10" fmla="*/ 3598591 w 12192000"/>
              <a:gd name="connsiteY10" fmla="*/ 6679292 h 6679292"/>
              <a:gd name="connsiteX11" fmla="*/ 3035111 w 12192000"/>
              <a:gd name="connsiteY11" fmla="*/ 6110433 h 6679292"/>
              <a:gd name="connsiteX12" fmla="*/ 0 w 12192000"/>
              <a:gd name="connsiteY12" fmla="*/ 6069490 h 6679292"/>
              <a:gd name="connsiteX13" fmla="*/ 0 w 12192000"/>
              <a:gd name="connsiteY13" fmla="*/ 5057908 h 6679292"/>
              <a:gd name="connsiteX14" fmla="*/ 0 w 12192000"/>
              <a:gd name="connsiteY14" fmla="*/ 3540536 h 6679292"/>
              <a:gd name="connsiteX15" fmla="*/ 0 w 12192000"/>
              <a:gd name="connsiteY15" fmla="*/ 3540536 h 6679292"/>
              <a:gd name="connsiteX16" fmla="*/ 0 w 12192000"/>
              <a:gd name="connsiteY16" fmla="*/ 0 h 6679292"/>
              <a:gd name="connsiteX0" fmla="*/ 0 w 12192000"/>
              <a:gd name="connsiteY0" fmla="*/ 0 h 6679292"/>
              <a:gd name="connsiteX1" fmla="*/ 2032000 w 12192000"/>
              <a:gd name="connsiteY1" fmla="*/ 0 h 6679292"/>
              <a:gd name="connsiteX2" fmla="*/ 2032000 w 12192000"/>
              <a:gd name="connsiteY2" fmla="*/ 0 h 6679292"/>
              <a:gd name="connsiteX3" fmla="*/ 5080000 w 12192000"/>
              <a:gd name="connsiteY3" fmla="*/ 0 h 6679292"/>
              <a:gd name="connsiteX4" fmla="*/ 12192000 w 12192000"/>
              <a:gd name="connsiteY4" fmla="*/ 0 h 6679292"/>
              <a:gd name="connsiteX5" fmla="*/ 12192000 w 12192000"/>
              <a:gd name="connsiteY5" fmla="*/ 3540536 h 6679292"/>
              <a:gd name="connsiteX6" fmla="*/ 12192000 w 12192000"/>
              <a:gd name="connsiteY6" fmla="*/ 3540536 h 6679292"/>
              <a:gd name="connsiteX7" fmla="*/ 12192000 w 12192000"/>
              <a:gd name="connsiteY7" fmla="*/ 5057908 h 6679292"/>
              <a:gd name="connsiteX8" fmla="*/ 12192000 w 12192000"/>
              <a:gd name="connsiteY8" fmla="*/ 6069490 h 6679292"/>
              <a:gd name="connsiteX9" fmla="*/ 4035947 w 12192000"/>
              <a:gd name="connsiteY9" fmla="*/ 6076314 h 6679292"/>
              <a:gd name="connsiteX10" fmla="*/ 3598591 w 12192000"/>
              <a:gd name="connsiteY10" fmla="*/ 6679292 h 6679292"/>
              <a:gd name="connsiteX11" fmla="*/ 3035111 w 12192000"/>
              <a:gd name="connsiteY11" fmla="*/ 6110433 h 6679292"/>
              <a:gd name="connsiteX12" fmla="*/ 0 w 12192000"/>
              <a:gd name="connsiteY12" fmla="*/ 6069490 h 6679292"/>
              <a:gd name="connsiteX13" fmla="*/ 0 w 12192000"/>
              <a:gd name="connsiteY13" fmla="*/ 5057908 h 6679292"/>
              <a:gd name="connsiteX14" fmla="*/ 0 w 12192000"/>
              <a:gd name="connsiteY14" fmla="*/ 3540536 h 6679292"/>
              <a:gd name="connsiteX15" fmla="*/ 0 w 12192000"/>
              <a:gd name="connsiteY15" fmla="*/ 3540536 h 6679292"/>
              <a:gd name="connsiteX16" fmla="*/ 0 w 12192000"/>
              <a:gd name="connsiteY16" fmla="*/ 0 h 6679292"/>
              <a:gd name="connsiteX0" fmla="*/ 0 w 12192000"/>
              <a:gd name="connsiteY0" fmla="*/ 0 h 6679292"/>
              <a:gd name="connsiteX1" fmla="*/ 2032000 w 12192000"/>
              <a:gd name="connsiteY1" fmla="*/ 0 h 6679292"/>
              <a:gd name="connsiteX2" fmla="*/ 2032000 w 12192000"/>
              <a:gd name="connsiteY2" fmla="*/ 0 h 6679292"/>
              <a:gd name="connsiteX3" fmla="*/ 5080000 w 12192000"/>
              <a:gd name="connsiteY3" fmla="*/ 0 h 6679292"/>
              <a:gd name="connsiteX4" fmla="*/ 12192000 w 12192000"/>
              <a:gd name="connsiteY4" fmla="*/ 0 h 6679292"/>
              <a:gd name="connsiteX5" fmla="*/ 12192000 w 12192000"/>
              <a:gd name="connsiteY5" fmla="*/ 3540536 h 6679292"/>
              <a:gd name="connsiteX6" fmla="*/ 12192000 w 12192000"/>
              <a:gd name="connsiteY6" fmla="*/ 3540536 h 6679292"/>
              <a:gd name="connsiteX7" fmla="*/ 12192000 w 12192000"/>
              <a:gd name="connsiteY7" fmla="*/ 5057908 h 6679292"/>
              <a:gd name="connsiteX8" fmla="*/ 12192000 w 12192000"/>
              <a:gd name="connsiteY8" fmla="*/ 6069490 h 6679292"/>
              <a:gd name="connsiteX9" fmla="*/ 4035947 w 12192000"/>
              <a:gd name="connsiteY9" fmla="*/ 6076314 h 6679292"/>
              <a:gd name="connsiteX10" fmla="*/ 3598591 w 12192000"/>
              <a:gd name="connsiteY10" fmla="*/ 6679292 h 6679292"/>
              <a:gd name="connsiteX11" fmla="*/ 3035111 w 12192000"/>
              <a:gd name="connsiteY11" fmla="*/ 6096785 h 6679292"/>
              <a:gd name="connsiteX12" fmla="*/ 0 w 12192000"/>
              <a:gd name="connsiteY12" fmla="*/ 6069490 h 6679292"/>
              <a:gd name="connsiteX13" fmla="*/ 0 w 12192000"/>
              <a:gd name="connsiteY13" fmla="*/ 5057908 h 6679292"/>
              <a:gd name="connsiteX14" fmla="*/ 0 w 12192000"/>
              <a:gd name="connsiteY14" fmla="*/ 3540536 h 6679292"/>
              <a:gd name="connsiteX15" fmla="*/ 0 w 12192000"/>
              <a:gd name="connsiteY15" fmla="*/ 3540536 h 6679292"/>
              <a:gd name="connsiteX16" fmla="*/ 0 w 12192000"/>
              <a:gd name="connsiteY16" fmla="*/ 0 h 6679292"/>
              <a:gd name="connsiteX0" fmla="*/ 0 w 12192000"/>
              <a:gd name="connsiteY0" fmla="*/ 0 h 6679292"/>
              <a:gd name="connsiteX1" fmla="*/ 2032000 w 12192000"/>
              <a:gd name="connsiteY1" fmla="*/ 0 h 6679292"/>
              <a:gd name="connsiteX2" fmla="*/ 2032000 w 12192000"/>
              <a:gd name="connsiteY2" fmla="*/ 0 h 6679292"/>
              <a:gd name="connsiteX3" fmla="*/ 5080000 w 12192000"/>
              <a:gd name="connsiteY3" fmla="*/ 0 h 6679292"/>
              <a:gd name="connsiteX4" fmla="*/ 12192000 w 12192000"/>
              <a:gd name="connsiteY4" fmla="*/ 0 h 6679292"/>
              <a:gd name="connsiteX5" fmla="*/ 12192000 w 12192000"/>
              <a:gd name="connsiteY5" fmla="*/ 3540536 h 6679292"/>
              <a:gd name="connsiteX6" fmla="*/ 12192000 w 12192000"/>
              <a:gd name="connsiteY6" fmla="*/ 3540536 h 6679292"/>
              <a:gd name="connsiteX7" fmla="*/ 12192000 w 12192000"/>
              <a:gd name="connsiteY7" fmla="*/ 5057908 h 6679292"/>
              <a:gd name="connsiteX8" fmla="*/ 12192000 w 12192000"/>
              <a:gd name="connsiteY8" fmla="*/ 6069490 h 6679292"/>
              <a:gd name="connsiteX9" fmla="*/ 4035947 w 12192000"/>
              <a:gd name="connsiteY9" fmla="*/ 6076314 h 6679292"/>
              <a:gd name="connsiteX10" fmla="*/ 3598591 w 12192000"/>
              <a:gd name="connsiteY10" fmla="*/ 6679292 h 6679292"/>
              <a:gd name="connsiteX11" fmla="*/ 958661 w 12192000"/>
              <a:gd name="connsiteY11" fmla="*/ 6071385 h 6679292"/>
              <a:gd name="connsiteX12" fmla="*/ 0 w 12192000"/>
              <a:gd name="connsiteY12" fmla="*/ 6069490 h 6679292"/>
              <a:gd name="connsiteX13" fmla="*/ 0 w 12192000"/>
              <a:gd name="connsiteY13" fmla="*/ 5057908 h 6679292"/>
              <a:gd name="connsiteX14" fmla="*/ 0 w 12192000"/>
              <a:gd name="connsiteY14" fmla="*/ 3540536 h 6679292"/>
              <a:gd name="connsiteX15" fmla="*/ 0 w 12192000"/>
              <a:gd name="connsiteY15" fmla="*/ 3540536 h 6679292"/>
              <a:gd name="connsiteX16" fmla="*/ 0 w 12192000"/>
              <a:gd name="connsiteY16" fmla="*/ 0 h 66792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4035947 w 12192000"/>
              <a:gd name="connsiteY9" fmla="*/ 6076314 h 6564992"/>
              <a:gd name="connsiteX10" fmla="*/ 1566591 w 12192000"/>
              <a:gd name="connsiteY10" fmla="*/ 6564992 h 6564992"/>
              <a:gd name="connsiteX11" fmla="*/ 958661 w 12192000"/>
              <a:gd name="connsiteY11" fmla="*/ 607138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958661 w 12192000"/>
              <a:gd name="connsiteY11" fmla="*/ 607138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1244411 w 12192000"/>
              <a:gd name="connsiteY11" fmla="*/ 60904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1219011 w 12192000"/>
              <a:gd name="connsiteY11" fmla="*/ 60523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1206311 w 12192000"/>
              <a:gd name="connsiteY11" fmla="*/ 605868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1206311 w 12192000"/>
              <a:gd name="connsiteY11" fmla="*/ 61031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1206311 w 12192000"/>
              <a:gd name="connsiteY11" fmla="*/ 60777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1206311 w 12192000"/>
              <a:gd name="connsiteY11" fmla="*/ 60777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8997 w 12192000"/>
              <a:gd name="connsiteY9" fmla="*/ 6076314 h 6564992"/>
              <a:gd name="connsiteX10" fmla="*/ 1566591 w 12192000"/>
              <a:gd name="connsiteY10" fmla="*/ 6564992 h 6564992"/>
              <a:gd name="connsiteX11" fmla="*/ 1206311 w 12192000"/>
              <a:gd name="connsiteY11" fmla="*/ 60777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8997 w 12192000"/>
              <a:gd name="connsiteY9" fmla="*/ 6076314 h 6564992"/>
              <a:gd name="connsiteX10" fmla="*/ 1522141 w 12192000"/>
              <a:gd name="connsiteY10" fmla="*/ 6564992 h 6564992"/>
              <a:gd name="connsiteX11" fmla="*/ 1206311 w 12192000"/>
              <a:gd name="connsiteY11" fmla="*/ 60777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8997 w 12192000"/>
              <a:gd name="connsiteY9" fmla="*/ 6076314 h 6564992"/>
              <a:gd name="connsiteX10" fmla="*/ 1515791 w 12192000"/>
              <a:gd name="connsiteY10" fmla="*/ 6564992 h 6564992"/>
              <a:gd name="connsiteX11" fmla="*/ 1206311 w 12192000"/>
              <a:gd name="connsiteY11" fmla="*/ 60777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8997 w 12192000"/>
              <a:gd name="connsiteY9" fmla="*/ 6076314 h 6564992"/>
              <a:gd name="connsiteX10" fmla="*/ 1515791 w 12192000"/>
              <a:gd name="connsiteY10" fmla="*/ 6564992 h 6564992"/>
              <a:gd name="connsiteX11" fmla="*/ 1212661 w 12192000"/>
              <a:gd name="connsiteY11" fmla="*/ 60650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8997 w 12192000"/>
              <a:gd name="connsiteY9" fmla="*/ 6076314 h 6564992"/>
              <a:gd name="connsiteX10" fmla="*/ 1515791 w 12192000"/>
              <a:gd name="connsiteY10" fmla="*/ 6564992 h 6564992"/>
              <a:gd name="connsiteX11" fmla="*/ 1212661 w 12192000"/>
              <a:gd name="connsiteY11" fmla="*/ 60650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425292"/>
              <a:gd name="connsiteX1" fmla="*/ 2032000 w 12192000"/>
              <a:gd name="connsiteY1" fmla="*/ 0 h 6425292"/>
              <a:gd name="connsiteX2" fmla="*/ 2032000 w 12192000"/>
              <a:gd name="connsiteY2" fmla="*/ 0 h 6425292"/>
              <a:gd name="connsiteX3" fmla="*/ 5080000 w 12192000"/>
              <a:gd name="connsiteY3" fmla="*/ 0 h 6425292"/>
              <a:gd name="connsiteX4" fmla="*/ 12192000 w 12192000"/>
              <a:gd name="connsiteY4" fmla="*/ 0 h 6425292"/>
              <a:gd name="connsiteX5" fmla="*/ 12192000 w 12192000"/>
              <a:gd name="connsiteY5" fmla="*/ 3540536 h 6425292"/>
              <a:gd name="connsiteX6" fmla="*/ 12192000 w 12192000"/>
              <a:gd name="connsiteY6" fmla="*/ 3540536 h 6425292"/>
              <a:gd name="connsiteX7" fmla="*/ 12192000 w 12192000"/>
              <a:gd name="connsiteY7" fmla="*/ 5057908 h 6425292"/>
              <a:gd name="connsiteX8" fmla="*/ 12192000 w 12192000"/>
              <a:gd name="connsiteY8" fmla="*/ 6069490 h 6425292"/>
              <a:gd name="connsiteX9" fmla="*/ 1768997 w 12192000"/>
              <a:gd name="connsiteY9" fmla="*/ 6076314 h 6425292"/>
              <a:gd name="connsiteX10" fmla="*/ 1503091 w 12192000"/>
              <a:gd name="connsiteY10" fmla="*/ 6425292 h 6425292"/>
              <a:gd name="connsiteX11" fmla="*/ 1212661 w 12192000"/>
              <a:gd name="connsiteY11" fmla="*/ 6065035 h 6425292"/>
              <a:gd name="connsiteX12" fmla="*/ 0 w 12192000"/>
              <a:gd name="connsiteY12" fmla="*/ 6069490 h 6425292"/>
              <a:gd name="connsiteX13" fmla="*/ 0 w 12192000"/>
              <a:gd name="connsiteY13" fmla="*/ 5057908 h 6425292"/>
              <a:gd name="connsiteX14" fmla="*/ 0 w 12192000"/>
              <a:gd name="connsiteY14" fmla="*/ 3540536 h 6425292"/>
              <a:gd name="connsiteX15" fmla="*/ 0 w 12192000"/>
              <a:gd name="connsiteY15" fmla="*/ 3540536 h 6425292"/>
              <a:gd name="connsiteX16" fmla="*/ 0 w 12192000"/>
              <a:gd name="connsiteY16" fmla="*/ 0 h 6425292"/>
              <a:gd name="connsiteX0" fmla="*/ 0 w 12192000"/>
              <a:gd name="connsiteY0" fmla="*/ 0 h 6425292"/>
              <a:gd name="connsiteX1" fmla="*/ 2032000 w 12192000"/>
              <a:gd name="connsiteY1" fmla="*/ 0 h 6425292"/>
              <a:gd name="connsiteX2" fmla="*/ 2032000 w 12192000"/>
              <a:gd name="connsiteY2" fmla="*/ 0 h 6425292"/>
              <a:gd name="connsiteX3" fmla="*/ 5080000 w 12192000"/>
              <a:gd name="connsiteY3" fmla="*/ 0 h 6425292"/>
              <a:gd name="connsiteX4" fmla="*/ 12192000 w 12192000"/>
              <a:gd name="connsiteY4" fmla="*/ 0 h 6425292"/>
              <a:gd name="connsiteX5" fmla="*/ 12192000 w 12192000"/>
              <a:gd name="connsiteY5" fmla="*/ 3540536 h 6425292"/>
              <a:gd name="connsiteX6" fmla="*/ 12192000 w 12192000"/>
              <a:gd name="connsiteY6" fmla="*/ 3540536 h 6425292"/>
              <a:gd name="connsiteX7" fmla="*/ 12192000 w 12192000"/>
              <a:gd name="connsiteY7" fmla="*/ 5057908 h 6425292"/>
              <a:gd name="connsiteX8" fmla="*/ 12192000 w 12192000"/>
              <a:gd name="connsiteY8" fmla="*/ 6069490 h 6425292"/>
              <a:gd name="connsiteX9" fmla="*/ 1768997 w 12192000"/>
              <a:gd name="connsiteY9" fmla="*/ 6076314 h 6425292"/>
              <a:gd name="connsiteX10" fmla="*/ 1503091 w 12192000"/>
              <a:gd name="connsiteY10" fmla="*/ 6425292 h 6425292"/>
              <a:gd name="connsiteX11" fmla="*/ 1212661 w 12192000"/>
              <a:gd name="connsiteY11" fmla="*/ 6077735 h 6425292"/>
              <a:gd name="connsiteX12" fmla="*/ 0 w 12192000"/>
              <a:gd name="connsiteY12" fmla="*/ 6069490 h 6425292"/>
              <a:gd name="connsiteX13" fmla="*/ 0 w 12192000"/>
              <a:gd name="connsiteY13" fmla="*/ 5057908 h 6425292"/>
              <a:gd name="connsiteX14" fmla="*/ 0 w 12192000"/>
              <a:gd name="connsiteY14" fmla="*/ 3540536 h 6425292"/>
              <a:gd name="connsiteX15" fmla="*/ 0 w 12192000"/>
              <a:gd name="connsiteY15" fmla="*/ 3540536 h 6425292"/>
              <a:gd name="connsiteX16" fmla="*/ 0 w 12192000"/>
              <a:gd name="connsiteY16" fmla="*/ 0 h 6425292"/>
              <a:gd name="connsiteX0" fmla="*/ 0 w 12192000"/>
              <a:gd name="connsiteY0" fmla="*/ 0 h 6368142"/>
              <a:gd name="connsiteX1" fmla="*/ 2032000 w 12192000"/>
              <a:gd name="connsiteY1" fmla="*/ 0 h 6368142"/>
              <a:gd name="connsiteX2" fmla="*/ 2032000 w 12192000"/>
              <a:gd name="connsiteY2" fmla="*/ 0 h 6368142"/>
              <a:gd name="connsiteX3" fmla="*/ 5080000 w 12192000"/>
              <a:gd name="connsiteY3" fmla="*/ 0 h 6368142"/>
              <a:gd name="connsiteX4" fmla="*/ 12192000 w 12192000"/>
              <a:gd name="connsiteY4" fmla="*/ 0 h 6368142"/>
              <a:gd name="connsiteX5" fmla="*/ 12192000 w 12192000"/>
              <a:gd name="connsiteY5" fmla="*/ 3540536 h 6368142"/>
              <a:gd name="connsiteX6" fmla="*/ 12192000 w 12192000"/>
              <a:gd name="connsiteY6" fmla="*/ 3540536 h 6368142"/>
              <a:gd name="connsiteX7" fmla="*/ 12192000 w 12192000"/>
              <a:gd name="connsiteY7" fmla="*/ 5057908 h 6368142"/>
              <a:gd name="connsiteX8" fmla="*/ 12192000 w 12192000"/>
              <a:gd name="connsiteY8" fmla="*/ 6069490 h 6368142"/>
              <a:gd name="connsiteX9" fmla="*/ 1768997 w 12192000"/>
              <a:gd name="connsiteY9" fmla="*/ 6076314 h 6368142"/>
              <a:gd name="connsiteX10" fmla="*/ 1509441 w 12192000"/>
              <a:gd name="connsiteY10" fmla="*/ 6368142 h 6368142"/>
              <a:gd name="connsiteX11" fmla="*/ 1212661 w 12192000"/>
              <a:gd name="connsiteY11" fmla="*/ 6077735 h 6368142"/>
              <a:gd name="connsiteX12" fmla="*/ 0 w 12192000"/>
              <a:gd name="connsiteY12" fmla="*/ 6069490 h 6368142"/>
              <a:gd name="connsiteX13" fmla="*/ 0 w 12192000"/>
              <a:gd name="connsiteY13" fmla="*/ 5057908 h 6368142"/>
              <a:gd name="connsiteX14" fmla="*/ 0 w 12192000"/>
              <a:gd name="connsiteY14" fmla="*/ 3540536 h 6368142"/>
              <a:gd name="connsiteX15" fmla="*/ 0 w 12192000"/>
              <a:gd name="connsiteY15" fmla="*/ 3540536 h 6368142"/>
              <a:gd name="connsiteX16" fmla="*/ 0 w 12192000"/>
              <a:gd name="connsiteY16" fmla="*/ 0 h 636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0" h="6368142">
                <a:moveTo>
                  <a:pt x="0" y="0"/>
                </a:moveTo>
                <a:lnTo>
                  <a:pt x="2032000" y="0"/>
                </a:lnTo>
                <a:lnTo>
                  <a:pt x="2032000" y="0"/>
                </a:lnTo>
                <a:lnTo>
                  <a:pt x="5080000" y="0"/>
                </a:lnTo>
                <a:lnTo>
                  <a:pt x="12192000" y="0"/>
                </a:lnTo>
                <a:lnTo>
                  <a:pt x="12192000" y="3540536"/>
                </a:lnTo>
                <a:lnTo>
                  <a:pt x="12192000" y="3540536"/>
                </a:lnTo>
                <a:lnTo>
                  <a:pt x="12192000" y="5057908"/>
                </a:lnTo>
                <a:lnTo>
                  <a:pt x="12192000" y="6069490"/>
                </a:lnTo>
                <a:lnTo>
                  <a:pt x="1768997" y="6076314"/>
                </a:lnTo>
                <a:lnTo>
                  <a:pt x="1509441" y="6368142"/>
                </a:lnTo>
                <a:lnTo>
                  <a:pt x="1212661" y="6077735"/>
                </a:lnTo>
                <a:lnTo>
                  <a:pt x="0" y="6069490"/>
                </a:lnTo>
                <a:lnTo>
                  <a:pt x="0" y="5057908"/>
                </a:lnTo>
                <a:lnTo>
                  <a:pt x="0" y="3540536"/>
                </a:lnTo>
                <a:lnTo>
                  <a:pt x="0" y="3540536"/>
                </a:lnTo>
                <a:lnTo>
                  <a:pt x="0" y="0"/>
                </a:lnTo>
                <a:close/>
              </a:path>
            </a:pathLst>
          </a:custGeom>
          <a:solidFill>
            <a:srgbClr val="303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userDrawn="1"/>
        </p:nvSpPr>
        <p:spPr>
          <a:xfrm>
            <a:off x="1524" y="0"/>
            <a:ext cx="12188952" cy="31643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23658" y="127000"/>
            <a:ext cx="1541342" cy="424866"/>
          </a:xfrm>
          <a:prstGeom prst="rect">
            <a:avLst/>
          </a:prstGeom>
        </p:spPr>
      </p:pic>
      <p:sp>
        <p:nvSpPr>
          <p:cNvPr id="7" name="Oval 6"/>
          <p:cNvSpPr/>
          <p:nvPr/>
        </p:nvSpPr>
        <p:spPr>
          <a:xfrm>
            <a:off x="6468980" y="2286000"/>
            <a:ext cx="2286000" cy="2286000"/>
          </a:xfrm>
          <a:prstGeom prst="ellipse">
            <a:avLst/>
          </a:prstGeom>
          <a:solidFill>
            <a:schemeClr val="bg2"/>
          </a:solid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05064" y="2286000"/>
            <a:ext cx="2286000" cy="2286000"/>
          </a:xfrm>
          <a:prstGeom prst="ellipse">
            <a:avLst/>
          </a:prstGeom>
          <a:solidFill>
            <a:schemeClr val="bg2"/>
          </a:solid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9500937" y="2286000"/>
            <a:ext cx="2286000" cy="2286000"/>
          </a:xfrm>
          <a:prstGeom prst="ellipse">
            <a:avLst/>
          </a:prstGeom>
          <a:solidFill>
            <a:schemeClr val="bg2"/>
          </a:solid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437022" y="2286000"/>
            <a:ext cx="2286000" cy="2286000"/>
          </a:xfrm>
          <a:prstGeom prst="ellipse">
            <a:avLst/>
          </a:prstGeom>
          <a:solidFill>
            <a:schemeClr val="bg2"/>
          </a:solid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userDrawn="1">
            <p:ph type="body" sz="quarter" idx="13"/>
          </p:nvPr>
        </p:nvSpPr>
        <p:spPr>
          <a:xfrm>
            <a:off x="603502" y="2382838"/>
            <a:ext cx="1889125" cy="2032000"/>
          </a:xfrm>
        </p:spPr>
        <p:txBody>
          <a:bodyPr anchor="ctr">
            <a:normAutofit/>
          </a:bodyPr>
          <a:lstStyle>
            <a:lvl1pPr marL="0" indent="0" algn="ctr">
              <a:buNone/>
              <a:defRPr sz="2400"/>
            </a:lvl1pPr>
          </a:lstStyle>
          <a:p>
            <a:pPr lvl="0"/>
            <a:r>
              <a:rPr lang="en-US" dirty="0"/>
              <a:t>Click to edit Master text styles</a:t>
            </a:r>
          </a:p>
        </p:txBody>
      </p:sp>
      <p:sp>
        <p:nvSpPr>
          <p:cNvPr id="14" name="Text Placeholder 3"/>
          <p:cNvSpPr>
            <a:spLocks noGrp="1"/>
          </p:cNvSpPr>
          <p:nvPr userDrawn="1">
            <p:ph type="body" sz="quarter" idx="14"/>
          </p:nvPr>
        </p:nvSpPr>
        <p:spPr>
          <a:xfrm>
            <a:off x="3635460" y="2382838"/>
            <a:ext cx="1889125" cy="2032000"/>
          </a:xfrm>
        </p:spPr>
        <p:txBody>
          <a:bodyPr anchor="ctr">
            <a:normAutofit/>
          </a:bodyPr>
          <a:lstStyle>
            <a:lvl1pPr marL="0" indent="0" algn="ctr">
              <a:buNone/>
              <a:defRPr sz="2400"/>
            </a:lvl1pPr>
          </a:lstStyle>
          <a:p>
            <a:pPr lvl="0"/>
            <a:r>
              <a:rPr lang="en-US" dirty="0"/>
              <a:t>Click to edit Master text styles</a:t>
            </a:r>
          </a:p>
        </p:txBody>
      </p:sp>
      <p:sp>
        <p:nvSpPr>
          <p:cNvPr id="15" name="Text Placeholder 3"/>
          <p:cNvSpPr>
            <a:spLocks noGrp="1"/>
          </p:cNvSpPr>
          <p:nvPr userDrawn="1">
            <p:ph type="body" sz="quarter" idx="15"/>
          </p:nvPr>
        </p:nvSpPr>
        <p:spPr>
          <a:xfrm>
            <a:off x="6667418" y="2382838"/>
            <a:ext cx="1889125" cy="2032000"/>
          </a:xfrm>
        </p:spPr>
        <p:txBody>
          <a:bodyPr anchor="ctr">
            <a:normAutofit/>
          </a:bodyPr>
          <a:lstStyle>
            <a:lvl1pPr marL="0" indent="0" algn="ctr">
              <a:buNone/>
              <a:defRPr sz="2400"/>
            </a:lvl1pPr>
          </a:lstStyle>
          <a:p>
            <a:pPr lvl="0"/>
            <a:r>
              <a:rPr lang="en-US" dirty="0"/>
              <a:t>Click to edit Master text styles</a:t>
            </a:r>
          </a:p>
        </p:txBody>
      </p:sp>
      <p:sp>
        <p:nvSpPr>
          <p:cNvPr id="16" name="Text Placeholder 3"/>
          <p:cNvSpPr>
            <a:spLocks noGrp="1"/>
          </p:cNvSpPr>
          <p:nvPr userDrawn="1">
            <p:ph type="body" sz="quarter" idx="16"/>
          </p:nvPr>
        </p:nvSpPr>
        <p:spPr>
          <a:xfrm>
            <a:off x="9699375" y="2382838"/>
            <a:ext cx="1889125" cy="2032000"/>
          </a:xfrm>
        </p:spPr>
        <p:txBody>
          <a:bodyPr anchor="ctr">
            <a:normAutofit/>
          </a:bodyPr>
          <a:lstStyle>
            <a:lvl1pPr marL="0" indent="0" algn="ctr">
              <a:buNone/>
              <a:defRPr sz="2400"/>
            </a:lvl1pPr>
          </a:lstStyle>
          <a:p>
            <a:pPr lvl="0"/>
            <a:r>
              <a:rPr lang="en-US" dirty="0"/>
              <a:t>Click to edit Master text styles</a:t>
            </a:r>
          </a:p>
        </p:txBody>
      </p:sp>
      <p:sp>
        <p:nvSpPr>
          <p:cNvPr id="28" name="Text Placeholder 20"/>
          <p:cNvSpPr>
            <a:spLocks noGrp="1"/>
          </p:cNvSpPr>
          <p:nvPr>
            <p:ph type="body" sz="quarter" idx="10"/>
          </p:nvPr>
        </p:nvSpPr>
        <p:spPr>
          <a:xfrm>
            <a:off x="152400" y="127001"/>
            <a:ext cx="5237748" cy="558800"/>
          </a:xfrm>
        </p:spPr>
        <p:txBody>
          <a:bodyPr>
            <a:noAutofit/>
          </a:bodyPr>
          <a:lstStyle>
            <a:lvl1pPr marL="0" indent="0">
              <a:buNone/>
              <a:defRPr sz="3200">
                <a:solidFill>
                  <a:schemeClr val="tx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7" name="TextBox 16"/>
          <p:cNvSpPr txBox="1"/>
          <p:nvPr userDrawn="1"/>
        </p:nvSpPr>
        <p:spPr>
          <a:xfrm>
            <a:off x="11164850" y="6504057"/>
            <a:ext cx="1027150" cy="338554"/>
          </a:xfrm>
          <a:prstGeom prst="rect">
            <a:avLst/>
          </a:prstGeom>
          <a:noFill/>
        </p:spPr>
        <p:txBody>
          <a:bodyPr wrap="square" rtlCol="0" anchor="ctr">
            <a:spAutoFit/>
          </a:bodyPr>
          <a:lstStyle/>
          <a:p>
            <a:pPr algn="ctr"/>
            <a:r>
              <a:rPr lang="en-US" sz="1600" dirty="0">
                <a:latin typeface="+mj-lt"/>
              </a:rPr>
              <a:t>AMZLO</a:t>
            </a:r>
          </a:p>
        </p:txBody>
      </p:sp>
      <p:sp>
        <p:nvSpPr>
          <p:cNvPr id="18" name="Text Placeholder 20"/>
          <p:cNvSpPr>
            <a:spLocks noGrp="1"/>
          </p:cNvSpPr>
          <p:nvPr>
            <p:ph type="body" sz="quarter" idx="11"/>
          </p:nvPr>
        </p:nvSpPr>
        <p:spPr>
          <a:xfrm>
            <a:off x="152399" y="641684"/>
            <a:ext cx="5237749" cy="385011"/>
          </a:xfrm>
        </p:spPr>
        <p:txBody>
          <a:bodyPr>
            <a:normAutofit/>
          </a:bodyPr>
          <a:lstStyle>
            <a:lvl1pPr marL="0" indent="0">
              <a:buNone/>
              <a:defRPr sz="2000">
                <a:solidFill>
                  <a:schemeClr val="tx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20" name="TextBox 19"/>
          <p:cNvSpPr txBox="1"/>
          <p:nvPr userDrawn="1"/>
        </p:nvSpPr>
        <p:spPr>
          <a:xfrm>
            <a:off x="0" y="6519446"/>
            <a:ext cx="1983113" cy="338554"/>
          </a:xfrm>
          <a:prstGeom prst="rect">
            <a:avLst/>
          </a:prstGeom>
          <a:noFill/>
        </p:spPr>
        <p:txBody>
          <a:bodyPr wrap="square" rtlCol="0" anchor="ctr">
            <a:spAutoFit/>
          </a:bodyPr>
          <a:lstStyle>
            <a:defPPr>
              <a:defRPr lang="en-US"/>
            </a:defPPr>
            <a:lvl1pPr algn="ctr">
              <a:defRPr sz="1600">
                <a:latin typeface="+mj-lt"/>
              </a:defRPr>
            </a:lvl1pPr>
          </a:lstStyle>
          <a:p>
            <a:pPr lvl="0"/>
            <a:r>
              <a:rPr lang="en-US" dirty="0"/>
              <a:t>Amazon Confidential</a:t>
            </a:r>
          </a:p>
        </p:txBody>
      </p:sp>
    </p:spTree>
    <p:extLst>
      <p:ext uri="{BB962C8B-B14F-4D97-AF65-F5344CB8AC3E}">
        <p14:creationId xmlns:p14="http://schemas.microsoft.com/office/powerpoint/2010/main" val="3225980124"/>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bg>
      <p:bgRef idx="1001">
        <a:schemeClr val="bg1"/>
      </p:bgRef>
    </p:bg>
    <p:spTree>
      <p:nvGrpSpPr>
        <p:cNvPr id="1" name=""/>
        <p:cNvGrpSpPr/>
        <p:nvPr/>
      </p:nvGrpSpPr>
      <p:grpSpPr>
        <a:xfrm>
          <a:off x="0" y="0"/>
          <a:ext cx="0" cy="0"/>
          <a:chOff x="0" y="0"/>
          <a:chExt cx="0" cy="0"/>
        </a:xfrm>
      </p:grpSpPr>
      <p:sp>
        <p:nvSpPr>
          <p:cNvPr id="11" name="Rectangular Callout 10"/>
          <p:cNvSpPr/>
          <p:nvPr userDrawn="1"/>
        </p:nvSpPr>
        <p:spPr>
          <a:xfrm>
            <a:off x="3048" y="0"/>
            <a:ext cx="12188952" cy="6400800"/>
          </a:xfrm>
          <a:custGeom>
            <a:avLst/>
            <a:gdLst>
              <a:gd name="connsiteX0" fmla="*/ 0 w 12192000"/>
              <a:gd name="connsiteY0" fmla="*/ 0 h 6069490"/>
              <a:gd name="connsiteX1" fmla="*/ 2032000 w 12192000"/>
              <a:gd name="connsiteY1" fmla="*/ 0 h 6069490"/>
              <a:gd name="connsiteX2" fmla="*/ 2032000 w 12192000"/>
              <a:gd name="connsiteY2" fmla="*/ 0 h 6069490"/>
              <a:gd name="connsiteX3" fmla="*/ 5080000 w 12192000"/>
              <a:gd name="connsiteY3" fmla="*/ 0 h 6069490"/>
              <a:gd name="connsiteX4" fmla="*/ 12192000 w 12192000"/>
              <a:gd name="connsiteY4" fmla="*/ 0 h 6069490"/>
              <a:gd name="connsiteX5" fmla="*/ 12192000 w 12192000"/>
              <a:gd name="connsiteY5" fmla="*/ 3540536 h 6069490"/>
              <a:gd name="connsiteX6" fmla="*/ 12192000 w 12192000"/>
              <a:gd name="connsiteY6" fmla="*/ 3540536 h 6069490"/>
              <a:gd name="connsiteX7" fmla="*/ 12192000 w 12192000"/>
              <a:gd name="connsiteY7" fmla="*/ 5057908 h 6069490"/>
              <a:gd name="connsiteX8" fmla="*/ 12192000 w 12192000"/>
              <a:gd name="connsiteY8" fmla="*/ 6069490 h 6069490"/>
              <a:gd name="connsiteX9" fmla="*/ 5080000 w 12192000"/>
              <a:gd name="connsiteY9" fmla="*/ 6069490 h 6069490"/>
              <a:gd name="connsiteX10" fmla="*/ 3598591 w 12192000"/>
              <a:gd name="connsiteY10" fmla="*/ 6679292 h 6069490"/>
              <a:gd name="connsiteX11" fmla="*/ 2032000 w 12192000"/>
              <a:gd name="connsiteY11" fmla="*/ 6069490 h 6069490"/>
              <a:gd name="connsiteX12" fmla="*/ 0 w 12192000"/>
              <a:gd name="connsiteY12" fmla="*/ 6069490 h 6069490"/>
              <a:gd name="connsiteX13" fmla="*/ 0 w 12192000"/>
              <a:gd name="connsiteY13" fmla="*/ 5057908 h 6069490"/>
              <a:gd name="connsiteX14" fmla="*/ 0 w 12192000"/>
              <a:gd name="connsiteY14" fmla="*/ 3540536 h 6069490"/>
              <a:gd name="connsiteX15" fmla="*/ 0 w 12192000"/>
              <a:gd name="connsiteY15" fmla="*/ 3540536 h 6069490"/>
              <a:gd name="connsiteX16" fmla="*/ 0 w 12192000"/>
              <a:gd name="connsiteY16" fmla="*/ 0 h 6069490"/>
              <a:gd name="connsiteX0" fmla="*/ 0 w 12192000"/>
              <a:gd name="connsiteY0" fmla="*/ 0 h 6679292"/>
              <a:gd name="connsiteX1" fmla="*/ 2032000 w 12192000"/>
              <a:gd name="connsiteY1" fmla="*/ 0 h 6679292"/>
              <a:gd name="connsiteX2" fmla="*/ 2032000 w 12192000"/>
              <a:gd name="connsiteY2" fmla="*/ 0 h 6679292"/>
              <a:gd name="connsiteX3" fmla="*/ 5080000 w 12192000"/>
              <a:gd name="connsiteY3" fmla="*/ 0 h 6679292"/>
              <a:gd name="connsiteX4" fmla="*/ 12192000 w 12192000"/>
              <a:gd name="connsiteY4" fmla="*/ 0 h 6679292"/>
              <a:gd name="connsiteX5" fmla="*/ 12192000 w 12192000"/>
              <a:gd name="connsiteY5" fmla="*/ 3540536 h 6679292"/>
              <a:gd name="connsiteX6" fmla="*/ 12192000 w 12192000"/>
              <a:gd name="connsiteY6" fmla="*/ 3540536 h 6679292"/>
              <a:gd name="connsiteX7" fmla="*/ 12192000 w 12192000"/>
              <a:gd name="connsiteY7" fmla="*/ 5057908 h 6679292"/>
              <a:gd name="connsiteX8" fmla="*/ 12192000 w 12192000"/>
              <a:gd name="connsiteY8" fmla="*/ 6069490 h 6679292"/>
              <a:gd name="connsiteX9" fmla="*/ 5080000 w 12192000"/>
              <a:gd name="connsiteY9" fmla="*/ 6069490 h 6679292"/>
              <a:gd name="connsiteX10" fmla="*/ 3598591 w 12192000"/>
              <a:gd name="connsiteY10" fmla="*/ 6679292 h 6679292"/>
              <a:gd name="connsiteX11" fmla="*/ 3035111 w 12192000"/>
              <a:gd name="connsiteY11" fmla="*/ 6110433 h 6679292"/>
              <a:gd name="connsiteX12" fmla="*/ 0 w 12192000"/>
              <a:gd name="connsiteY12" fmla="*/ 6069490 h 6679292"/>
              <a:gd name="connsiteX13" fmla="*/ 0 w 12192000"/>
              <a:gd name="connsiteY13" fmla="*/ 5057908 h 6679292"/>
              <a:gd name="connsiteX14" fmla="*/ 0 w 12192000"/>
              <a:gd name="connsiteY14" fmla="*/ 3540536 h 6679292"/>
              <a:gd name="connsiteX15" fmla="*/ 0 w 12192000"/>
              <a:gd name="connsiteY15" fmla="*/ 3540536 h 6679292"/>
              <a:gd name="connsiteX16" fmla="*/ 0 w 12192000"/>
              <a:gd name="connsiteY16" fmla="*/ 0 h 6679292"/>
              <a:gd name="connsiteX0" fmla="*/ 0 w 12192000"/>
              <a:gd name="connsiteY0" fmla="*/ 0 h 6679292"/>
              <a:gd name="connsiteX1" fmla="*/ 2032000 w 12192000"/>
              <a:gd name="connsiteY1" fmla="*/ 0 h 6679292"/>
              <a:gd name="connsiteX2" fmla="*/ 2032000 w 12192000"/>
              <a:gd name="connsiteY2" fmla="*/ 0 h 6679292"/>
              <a:gd name="connsiteX3" fmla="*/ 5080000 w 12192000"/>
              <a:gd name="connsiteY3" fmla="*/ 0 h 6679292"/>
              <a:gd name="connsiteX4" fmla="*/ 12192000 w 12192000"/>
              <a:gd name="connsiteY4" fmla="*/ 0 h 6679292"/>
              <a:gd name="connsiteX5" fmla="*/ 12192000 w 12192000"/>
              <a:gd name="connsiteY5" fmla="*/ 3540536 h 6679292"/>
              <a:gd name="connsiteX6" fmla="*/ 12192000 w 12192000"/>
              <a:gd name="connsiteY6" fmla="*/ 3540536 h 6679292"/>
              <a:gd name="connsiteX7" fmla="*/ 12192000 w 12192000"/>
              <a:gd name="connsiteY7" fmla="*/ 5057908 h 6679292"/>
              <a:gd name="connsiteX8" fmla="*/ 12192000 w 12192000"/>
              <a:gd name="connsiteY8" fmla="*/ 6069490 h 6679292"/>
              <a:gd name="connsiteX9" fmla="*/ 4035947 w 12192000"/>
              <a:gd name="connsiteY9" fmla="*/ 6076314 h 6679292"/>
              <a:gd name="connsiteX10" fmla="*/ 3598591 w 12192000"/>
              <a:gd name="connsiteY10" fmla="*/ 6679292 h 6679292"/>
              <a:gd name="connsiteX11" fmla="*/ 3035111 w 12192000"/>
              <a:gd name="connsiteY11" fmla="*/ 6110433 h 6679292"/>
              <a:gd name="connsiteX12" fmla="*/ 0 w 12192000"/>
              <a:gd name="connsiteY12" fmla="*/ 6069490 h 6679292"/>
              <a:gd name="connsiteX13" fmla="*/ 0 w 12192000"/>
              <a:gd name="connsiteY13" fmla="*/ 5057908 h 6679292"/>
              <a:gd name="connsiteX14" fmla="*/ 0 w 12192000"/>
              <a:gd name="connsiteY14" fmla="*/ 3540536 h 6679292"/>
              <a:gd name="connsiteX15" fmla="*/ 0 w 12192000"/>
              <a:gd name="connsiteY15" fmla="*/ 3540536 h 6679292"/>
              <a:gd name="connsiteX16" fmla="*/ 0 w 12192000"/>
              <a:gd name="connsiteY16" fmla="*/ 0 h 6679292"/>
              <a:gd name="connsiteX0" fmla="*/ 0 w 12192000"/>
              <a:gd name="connsiteY0" fmla="*/ 0 h 6679292"/>
              <a:gd name="connsiteX1" fmla="*/ 2032000 w 12192000"/>
              <a:gd name="connsiteY1" fmla="*/ 0 h 6679292"/>
              <a:gd name="connsiteX2" fmla="*/ 2032000 w 12192000"/>
              <a:gd name="connsiteY2" fmla="*/ 0 h 6679292"/>
              <a:gd name="connsiteX3" fmla="*/ 5080000 w 12192000"/>
              <a:gd name="connsiteY3" fmla="*/ 0 h 6679292"/>
              <a:gd name="connsiteX4" fmla="*/ 12192000 w 12192000"/>
              <a:gd name="connsiteY4" fmla="*/ 0 h 6679292"/>
              <a:gd name="connsiteX5" fmla="*/ 12192000 w 12192000"/>
              <a:gd name="connsiteY5" fmla="*/ 3540536 h 6679292"/>
              <a:gd name="connsiteX6" fmla="*/ 12192000 w 12192000"/>
              <a:gd name="connsiteY6" fmla="*/ 3540536 h 6679292"/>
              <a:gd name="connsiteX7" fmla="*/ 12192000 w 12192000"/>
              <a:gd name="connsiteY7" fmla="*/ 5057908 h 6679292"/>
              <a:gd name="connsiteX8" fmla="*/ 12192000 w 12192000"/>
              <a:gd name="connsiteY8" fmla="*/ 6069490 h 6679292"/>
              <a:gd name="connsiteX9" fmla="*/ 4035947 w 12192000"/>
              <a:gd name="connsiteY9" fmla="*/ 6076314 h 6679292"/>
              <a:gd name="connsiteX10" fmla="*/ 3598591 w 12192000"/>
              <a:gd name="connsiteY10" fmla="*/ 6679292 h 6679292"/>
              <a:gd name="connsiteX11" fmla="*/ 3035111 w 12192000"/>
              <a:gd name="connsiteY11" fmla="*/ 6096785 h 6679292"/>
              <a:gd name="connsiteX12" fmla="*/ 0 w 12192000"/>
              <a:gd name="connsiteY12" fmla="*/ 6069490 h 6679292"/>
              <a:gd name="connsiteX13" fmla="*/ 0 w 12192000"/>
              <a:gd name="connsiteY13" fmla="*/ 5057908 h 6679292"/>
              <a:gd name="connsiteX14" fmla="*/ 0 w 12192000"/>
              <a:gd name="connsiteY14" fmla="*/ 3540536 h 6679292"/>
              <a:gd name="connsiteX15" fmla="*/ 0 w 12192000"/>
              <a:gd name="connsiteY15" fmla="*/ 3540536 h 6679292"/>
              <a:gd name="connsiteX16" fmla="*/ 0 w 12192000"/>
              <a:gd name="connsiteY16" fmla="*/ 0 h 6679292"/>
              <a:gd name="connsiteX0" fmla="*/ 0 w 12192000"/>
              <a:gd name="connsiteY0" fmla="*/ 0 h 6679292"/>
              <a:gd name="connsiteX1" fmla="*/ 2032000 w 12192000"/>
              <a:gd name="connsiteY1" fmla="*/ 0 h 6679292"/>
              <a:gd name="connsiteX2" fmla="*/ 2032000 w 12192000"/>
              <a:gd name="connsiteY2" fmla="*/ 0 h 6679292"/>
              <a:gd name="connsiteX3" fmla="*/ 5080000 w 12192000"/>
              <a:gd name="connsiteY3" fmla="*/ 0 h 6679292"/>
              <a:gd name="connsiteX4" fmla="*/ 12192000 w 12192000"/>
              <a:gd name="connsiteY4" fmla="*/ 0 h 6679292"/>
              <a:gd name="connsiteX5" fmla="*/ 12192000 w 12192000"/>
              <a:gd name="connsiteY5" fmla="*/ 3540536 h 6679292"/>
              <a:gd name="connsiteX6" fmla="*/ 12192000 w 12192000"/>
              <a:gd name="connsiteY6" fmla="*/ 3540536 h 6679292"/>
              <a:gd name="connsiteX7" fmla="*/ 12192000 w 12192000"/>
              <a:gd name="connsiteY7" fmla="*/ 5057908 h 6679292"/>
              <a:gd name="connsiteX8" fmla="*/ 12192000 w 12192000"/>
              <a:gd name="connsiteY8" fmla="*/ 6069490 h 6679292"/>
              <a:gd name="connsiteX9" fmla="*/ 4035947 w 12192000"/>
              <a:gd name="connsiteY9" fmla="*/ 6076314 h 6679292"/>
              <a:gd name="connsiteX10" fmla="*/ 3598591 w 12192000"/>
              <a:gd name="connsiteY10" fmla="*/ 6679292 h 6679292"/>
              <a:gd name="connsiteX11" fmla="*/ 958661 w 12192000"/>
              <a:gd name="connsiteY11" fmla="*/ 6071385 h 6679292"/>
              <a:gd name="connsiteX12" fmla="*/ 0 w 12192000"/>
              <a:gd name="connsiteY12" fmla="*/ 6069490 h 6679292"/>
              <a:gd name="connsiteX13" fmla="*/ 0 w 12192000"/>
              <a:gd name="connsiteY13" fmla="*/ 5057908 h 6679292"/>
              <a:gd name="connsiteX14" fmla="*/ 0 w 12192000"/>
              <a:gd name="connsiteY14" fmla="*/ 3540536 h 6679292"/>
              <a:gd name="connsiteX15" fmla="*/ 0 w 12192000"/>
              <a:gd name="connsiteY15" fmla="*/ 3540536 h 6679292"/>
              <a:gd name="connsiteX16" fmla="*/ 0 w 12192000"/>
              <a:gd name="connsiteY16" fmla="*/ 0 h 66792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4035947 w 12192000"/>
              <a:gd name="connsiteY9" fmla="*/ 6076314 h 6564992"/>
              <a:gd name="connsiteX10" fmla="*/ 1566591 w 12192000"/>
              <a:gd name="connsiteY10" fmla="*/ 6564992 h 6564992"/>
              <a:gd name="connsiteX11" fmla="*/ 958661 w 12192000"/>
              <a:gd name="connsiteY11" fmla="*/ 607138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958661 w 12192000"/>
              <a:gd name="connsiteY11" fmla="*/ 607138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1244411 w 12192000"/>
              <a:gd name="connsiteY11" fmla="*/ 60904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1219011 w 12192000"/>
              <a:gd name="connsiteY11" fmla="*/ 60523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1206311 w 12192000"/>
              <a:gd name="connsiteY11" fmla="*/ 605868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1206311 w 12192000"/>
              <a:gd name="connsiteY11" fmla="*/ 61031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1206311 w 12192000"/>
              <a:gd name="connsiteY11" fmla="*/ 60777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1206311 w 12192000"/>
              <a:gd name="connsiteY11" fmla="*/ 60777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8997 w 12192000"/>
              <a:gd name="connsiteY9" fmla="*/ 6076314 h 6564992"/>
              <a:gd name="connsiteX10" fmla="*/ 1566591 w 12192000"/>
              <a:gd name="connsiteY10" fmla="*/ 6564992 h 6564992"/>
              <a:gd name="connsiteX11" fmla="*/ 1206311 w 12192000"/>
              <a:gd name="connsiteY11" fmla="*/ 60777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8997 w 12192000"/>
              <a:gd name="connsiteY9" fmla="*/ 6076314 h 6564992"/>
              <a:gd name="connsiteX10" fmla="*/ 1522141 w 12192000"/>
              <a:gd name="connsiteY10" fmla="*/ 6564992 h 6564992"/>
              <a:gd name="connsiteX11" fmla="*/ 1206311 w 12192000"/>
              <a:gd name="connsiteY11" fmla="*/ 60777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8997 w 12192000"/>
              <a:gd name="connsiteY9" fmla="*/ 6076314 h 6564992"/>
              <a:gd name="connsiteX10" fmla="*/ 1515791 w 12192000"/>
              <a:gd name="connsiteY10" fmla="*/ 6564992 h 6564992"/>
              <a:gd name="connsiteX11" fmla="*/ 1206311 w 12192000"/>
              <a:gd name="connsiteY11" fmla="*/ 60777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8997 w 12192000"/>
              <a:gd name="connsiteY9" fmla="*/ 6076314 h 6564992"/>
              <a:gd name="connsiteX10" fmla="*/ 1515791 w 12192000"/>
              <a:gd name="connsiteY10" fmla="*/ 6564992 h 6564992"/>
              <a:gd name="connsiteX11" fmla="*/ 1212661 w 12192000"/>
              <a:gd name="connsiteY11" fmla="*/ 60650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8997 w 12192000"/>
              <a:gd name="connsiteY9" fmla="*/ 6076314 h 6564992"/>
              <a:gd name="connsiteX10" fmla="*/ 1515791 w 12192000"/>
              <a:gd name="connsiteY10" fmla="*/ 6564992 h 6564992"/>
              <a:gd name="connsiteX11" fmla="*/ 1212661 w 12192000"/>
              <a:gd name="connsiteY11" fmla="*/ 60650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425292"/>
              <a:gd name="connsiteX1" fmla="*/ 2032000 w 12192000"/>
              <a:gd name="connsiteY1" fmla="*/ 0 h 6425292"/>
              <a:gd name="connsiteX2" fmla="*/ 2032000 w 12192000"/>
              <a:gd name="connsiteY2" fmla="*/ 0 h 6425292"/>
              <a:gd name="connsiteX3" fmla="*/ 5080000 w 12192000"/>
              <a:gd name="connsiteY3" fmla="*/ 0 h 6425292"/>
              <a:gd name="connsiteX4" fmla="*/ 12192000 w 12192000"/>
              <a:gd name="connsiteY4" fmla="*/ 0 h 6425292"/>
              <a:gd name="connsiteX5" fmla="*/ 12192000 w 12192000"/>
              <a:gd name="connsiteY5" fmla="*/ 3540536 h 6425292"/>
              <a:gd name="connsiteX6" fmla="*/ 12192000 w 12192000"/>
              <a:gd name="connsiteY6" fmla="*/ 3540536 h 6425292"/>
              <a:gd name="connsiteX7" fmla="*/ 12192000 w 12192000"/>
              <a:gd name="connsiteY7" fmla="*/ 5057908 h 6425292"/>
              <a:gd name="connsiteX8" fmla="*/ 12192000 w 12192000"/>
              <a:gd name="connsiteY8" fmla="*/ 6069490 h 6425292"/>
              <a:gd name="connsiteX9" fmla="*/ 1768997 w 12192000"/>
              <a:gd name="connsiteY9" fmla="*/ 6076314 h 6425292"/>
              <a:gd name="connsiteX10" fmla="*/ 1503091 w 12192000"/>
              <a:gd name="connsiteY10" fmla="*/ 6425292 h 6425292"/>
              <a:gd name="connsiteX11" fmla="*/ 1212661 w 12192000"/>
              <a:gd name="connsiteY11" fmla="*/ 6065035 h 6425292"/>
              <a:gd name="connsiteX12" fmla="*/ 0 w 12192000"/>
              <a:gd name="connsiteY12" fmla="*/ 6069490 h 6425292"/>
              <a:gd name="connsiteX13" fmla="*/ 0 w 12192000"/>
              <a:gd name="connsiteY13" fmla="*/ 5057908 h 6425292"/>
              <a:gd name="connsiteX14" fmla="*/ 0 w 12192000"/>
              <a:gd name="connsiteY14" fmla="*/ 3540536 h 6425292"/>
              <a:gd name="connsiteX15" fmla="*/ 0 w 12192000"/>
              <a:gd name="connsiteY15" fmla="*/ 3540536 h 6425292"/>
              <a:gd name="connsiteX16" fmla="*/ 0 w 12192000"/>
              <a:gd name="connsiteY16" fmla="*/ 0 h 6425292"/>
              <a:gd name="connsiteX0" fmla="*/ 0 w 12192000"/>
              <a:gd name="connsiteY0" fmla="*/ 0 h 6425292"/>
              <a:gd name="connsiteX1" fmla="*/ 2032000 w 12192000"/>
              <a:gd name="connsiteY1" fmla="*/ 0 h 6425292"/>
              <a:gd name="connsiteX2" fmla="*/ 2032000 w 12192000"/>
              <a:gd name="connsiteY2" fmla="*/ 0 h 6425292"/>
              <a:gd name="connsiteX3" fmla="*/ 5080000 w 12192000"/>
              <a:gd name="connsiteY3" fmla="*/ 0 h 6425292"/>
              <a:gd name="connsiteX4" fmla="*/ 12192000 w 12192000"/>
              <a:gd name="connsiteY4" fmla="*/ 0 h 6425292"/>
              <a:gd name="connsiteX5" fmla="*/ 12192000 w 12192000"/>
              <a:gd name="connsiteY5" fmla="*/ 3540536 h 6425292"/>
              <a:gd name="connsiteX6" fmla="*/ 12192000 w 12192000"/>
              <a:gd name="connsiteY6" fmla="*/ 3540536 h 6425292"/>
              <a:gd name="connsiteX7" fmla="*/ 12192000 w 12192000"/>
              <a:gd name="connsiteY7" fmla="*/ 5057908 h 6425292"/>
              <a:gd name="connsiteX8" fmla="*/ 12192000 w 12192000"/>
              <a:gd name="connsiteY8" fmla="*/ 6069490 h 6425292"/>
              <a:gd name="connsiteX9" fmla="*/ 1768997 w 12192000"/>
              <a:gd name="connsiteY9" fmla="*/ 6076314 h 6425292"/>
              <a:gd name="connsiteX10" fmla="*/ 1503091 w 12192000"/>
              <a:gd name="connsiteY10" fmla="*/ 6425292 h 6425292"/>
              <a:gd name="connsiteX11" fmla="*/ 1212661 w 12192000"/>
              <a:gd name="connsiteY11" fmla="*/ 6077735 h 6425292"/>
              <a:gd name="connsiteX12" fmla="*/ 0 w 12192000"/>
              <a:gd name="connsiteY12" fmla="*/ 6069490 h 6425292"/>
              <a:gd name="connsiteX13" fmla="*/ 0 w 12192000"/>
              <a:gd name="connsiteY13" fmla="*/ 5057908 h 6425292"/>
              <a:gd name="connsiteX14" fmla="*/ 0 w 12192000"/>
              <a:gd name="connsiteY14" fmla="*/ 3540536 h 6425292"/>
              <a:gd name="connsiteX15" fmla="*/ 0 w 12192000"/>
              <a:gd name="connsiteY15" fmla="*/ 3540536 h 6425292"/>
              <a:gd name="connsiteX16" fmla="*/ 0 w 12192000"/>
              <a:gd name="connsiteY16" fmla="*/ 0 h 6425292"/>
              <a:gd name="connsiteX0" fmla="*/ 0 w 12192000"/>
              <a:gd name="connsiteY0" fmla="*/ 0 h 6368142"/>
              <a:gd name="connsiteX1" fmla="*/ 2032000 w 12192000"/>
              <a:gd name="connsiteY1" fmla="*/ 0 h 6368142"/>
              <a:gd name="connsiteX2" fmla="*/ 2032000 w 12192000"/>
              <a:gd name="connsiteY2" fmla="*/ 0 h 6368142"/>
              <a:gd name="connsiteX3" fmla="*/ 5080000 w 12192000"/>
              <a:gd name="connsiteY3" fmla="*/ 0 h 6368142"/>
              <a:gd name="connsiteX4" fmla="*/ 12192000 w 12192000"/>
              <a:gd name="connsiteY4" fmla="*/ 0 h 6368142"/>
              <a:gd name="connsiteX5" fmla="*/ 12192000 w 12192000"/>
              <a:gd name="connsiteY5" fmla="*/ 3540536 h 6368142"/>
              <a:gd name="connsiteX6" fmla="*/ 12192000 w 12192000"/>
              <a:gd name="connsiteY6" fmla="*/ 3540536 h 6368142"/>
              <a:gd name="connsiteX7" fmla="*/ 12192000 w 12192000"/>
              <a:gd name="connsiteY7" fmla="*/ 5057908 h 6368142"/>
              <a:gd name="connsiteX8" fmla="*/ 12192000 w 12192000"/>
              <a:gd name="connsiteY8" fmla="*/ 6069490 h 6368142"/>
              <a:gd name="connsiteX9" fmla="*/ 1768997 w 12192000"/>
              <a:gd name="connsiteY9" fmla="*/ 6076314 h 6368142"/>
              <a:gd name="connsiteX10" fmla="*/ 1509441 w 12192000"/>
              <a:gd name="connsiteY10" fmla="*/ 6368142 h 6368142"/>
              <a:gd name="connsiteX11" fmla="*/ 1212661 w 12192000"/>
              <a:gd name="connsiteY11" fmla="*/ 6077735 h 6368142"/>
              <a:gd name="connsiteX12" fmla="*/ 0 w 12192000"/>
              <a:gd name="connsiteY12" fmla="*/ 6069490 h 6368142"/>
              <a:gd name="connsiteX13" fmla="*/ 0 w 12192000"/>
              <a:gd name="connsiteY13" fmla="*/ 5057908 h 6368142"/>
              <a:gd name="connsiteX14" fmla="*/ 0 w 12192000"/>
              <a:gd name="connsiteY14" fmla="*/ 3540536 h 6368142"/>
              <a:gd name="connsiteX15" fmla="*/ 0 w 12192000"/>
              <a:gd name="connsiteY15" fmla="*/ 3540536 h 6368142"/>
              <a:gd name="connsiteX16" fmla="*/ 0 w 12192000"/>
              <a:gd name="connsiteY16" fmla="*/ 0 h 636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0" h="6368142">
                <a:moveTo>
                  <a:pt x="0" y="0"/>
                </a:moveTo>
                <a:lnTo>
                  <a:pt x="2032000" y="0"/>
                </a:lnTo>
                <a:lnTo>
                  <a:pt x="2032000" y="0"/>
                </a:lnTo>
                <a:lnTo>
                  <a:pt x="5080000" y="0"/>
                </a:lnTo>
                <a:lnTo>
                  <a:pt x="12192000" y="0"/>
                </a:lnTo>
                <a:lnTo>
                  <a:pt x="12192000" y="3540536"/>
                </a:lnTo>
                <a:lnTo>
                  <a:pt x="12192000" y="3540536"/>
                </a:lnTo>
                <a:lnTo>
                  <a:pt x="12192000" y="5057908"/>
                </a:lnTo>
                <a:lnTo>
                  <a:pt x="12192000" y="6069490"/>
                </a:lnTo>
                <a:lnTo>
                  <a:pt x="1768997" y="6076314"/>
                </a:lnTo>
                <a:lnTo>
                  <a:pt x="1509441" y="6368142"/>
                </a:lnTo>
                <a:lnTo>
                  <a:pt x="1212661" y="6077735"/>
                </a:lnTo>
                <a:lnTo>
                  <a:pt x="0" y="6069490"/>
                </a:lnTo>
                <a:lnTo>
                  <a:pt x="0" y="5057908"/>
                </a:lnTo>
                <a:lnTo>
                  <a:pt x="0" y="3540536"/>
                </a:lnTo>
                <a:lnTo>
                  <a:pt x="0" y="3540536"/>
                </a:lnTo>
                <a:lnTo>
                  <a:pt x="0" y="0"/>
                </a:lnTo>
                <a:close/>
              </a:path>
            </a:pathLst>
          </a:cu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userDrawn="1"/>
        </p:nvSpPr>
        <p:spPr>
          <a:xfrm>
            <a:off x="1524" y="0"/>
            <a:ext cx="12188952" cy="31643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23658" y="127000"/>
            <a:ext cx="1541342" cy="424866"/>
          </a:xfrm>
          <a:prstGeom prst="rect">
            <a:avLst/>
          </a:prstGeom>
        </p:spPr>
      </p:pic>
      <p:sp>
        <p:nvSpPr>
          <p:cNvPr id="28" name="Text Placeholder 20"/>
          <p:cNvSpPr>
            <a:spLocks noGrp="1"/>
          </p:cNvSpPr>
          <p:nvPr>
            <p:ph type="body" sz="quarter" idx="10"/>
          </p:nvPr>
        </p:nvSpPr>
        <p:spPr>
          <a:xfrm>
            <a:off x="152400" y="127001"/>
            <a:ext cx="5237748" cy="558800"/>
          </a:xfrm>
        </p:spPr>
        <p:txBody>
          <a:bodyPr>
            <a:noAutofit/>
          </a:bodyPr>
          <a:lstStyle>
            <a:lvl1pPr marL="0" indent="0">
              <a:buNone/>
              <a:defRPr sz="3200">
                <a:solidFill>
                  <a:schemeClr val="tx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7" name="TextBox 16"/>
          <p:cNvSpPr txBox="1"/>
          <p:nvPr userDrawn="1"/>
        </p:nvSpPr>
        <p:spPr>
          <a:xfrm>
            <a:off x="11164850" y="6504057"/>
            <a:ext cx="1027150" cy="338554"/>
          </a:xfrm>
          <a:prstGeom prst="rect">
            <a:avLst/>
          </a:prstGeom>
          <a:noFill/>
        </p:spPr>
        <p:txBody>
          <a:bodyPr wrap="square" rtlCol="0" anchor="ctr">
            <a:spAutoFit/>
          </a:bodyPr>
          <a:lstStyle/>
          <a:p>
            <a:pPr algn="ctr"/>
            <a:r>
              <a:rPr lang="en-US" sz="1600" dirty="0">
                <a:latin typeface="+mj-lt"/>
              </a:rPr>
              <a:t>AMZLO</a:t>
            </a:r>
          </a:p>
        </p:txBody>
      </p:sp>
      <p:sp>
        <p:nvSpPr>
          <p:cNvPr id="8" name="Text Placeholder 20"/>
          <p:cNvSpPr>
            <a:spLocks noGrp="1"/>
          </p:cNvSpPr>
          <p:nvPr>
            <p:ph type="body" sz="quarter" idx="11"/>
          </p:nvPr>
        </p:nvSpPr>
        <p:spPr>
          <a:xfrm>
            <a:off x="152399" y="641684"/>
            <a:ext cx="5237749" cy="385011"/>
          </a:xfrm>
        </p:spPr>
        <p:txBody>
          <a:bodyPr>
            <a:normAutofit/>
          </a:bodyPr>
          <a:lstStyle>
            <a:lvl1pPr marL="0" indent="0">
              <a:buNone/>
              <a:defRPr sz="2000">
                <a:solidFill>
                  <a:schemeClr val="tx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0" name="TextBox 9"/>
          <p:cNvSpPr txBox="1"/>
          <p:nvPr userDrawn="1"/>
        </p:nvSpPr>
        <p:spPr>
          <a:xfrm>
            <a:off x="0" y="6519446"/>
            <a:ext cx="3010619" cy="338554"/>
          </a:xfrm>
          <a:prstGeom prst="rect">
            <a:avLst/>
          </a:prstGeom>
          <a:noFill/>
        </p:spPr>
        <p:txBody>
          <a:bodyPr wrap="square" rtlCol="0" anchor="ctr">
            <a:spAutoFit/>
          </a:bodyPr>
          <a:lstStyle>
            <a:defPPr>
              <a:defRPr lang="en-US"/>
            </a:defPPr>
            <a:lvl1pPr algn="ctr">
              <a:defRPr sz="1600">
                <a:latin typeface="+mj-lt"/>
              </a:defRPr>
            </a:lvl1pPr>
          </a:lstStyle>
          <a:p>
            <a:pPr lvl="0"/>
            <a:r>
              <a:rPr lang="en-US" dirty="0"/>
              <a:t>Amazon Confidential</a:t>
            </a:r>
          </a:p>
        </p:txBody>
      </p:sp>
    </p:spTree>
    <p:extLst>
      <p:ext uri="{BB962C8B-B14F-4D97-AF65-F5344CB8AC3E}">
        <p14:creationId xmlns:p14="http://schemas.microsoft.com/office/powerpoint/2010/main" val="4253081490"/>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bg>
      <p:bgRef idx="1001">
        <a:schemeClr val="bg1"/>
      </p:bgRef>
    </p:bg>
    <p:spTree>
      <p:nvGrpSpPr>
        <p:cNvPr id="1" name=""/>
        <p:cNvGrpSpPr/>
        <p:nvPr/>
      </p:nvGrpSpPr>
      <p:grpSpPr>
        <a:xfrm>
          <a:off x="0" y="0"/>
          <a:ext cx="0" cy="0"/>
          <a:chOff x="0" y="0"/>
          <a:chExt cx="0" cy="0"/>
        </a:xfrm>
      </p:grpSpPr>
      <p:sp>
        <p:nvSpPr>
          <p:cNvPr id="11" name="Rectangular Callout 10"/>
          <p:cNvSpPr/>
          <p:nvPr userDrawn="1"/>
        </p:nvSpPr>
        <p:spPr>
          <a:xfrm>
            <a:off x="3048" y="0"/>
            <a:ext cx="12188952" cy="6400800"/>
          </a:xfrm>
          <a:custGeom>
            <a:avLst/>
            <a:gdLst>
              <a:gd name="connsiteX0" fmla="*/ 0 w 12192000"/>
              <a:gd name="connsiteY0" fmla="*/ 0 h 6069490"/>
              <a:gd name="connsiteX1" fmla="*/ 2032000 w 12192000"/>
              <a:gd name="connsiteY1" fmla="*/ 0 h 6069490"/>
              <a:gd name="connsiteX2" fmla="*/ 2032000 w 12192000"/>
              <a:gd name="connsiteY2" fmla="*/ 0 h 6069490"/>
              <a:gd name="connsiteX3" fmla="*/ 5080000 w 12192000"/>
              <a:gd name="connsiteY3" fmla="*/ 0 h 6069490"/>
              <a:gd name="connsiteX4" fmla="*/ 12192000 w 12192000"/>
              <a:gd name="connsiteY4" fmla="*/ 0 h 6069490"/>
              <a:gd name="connsiteX5" fmla="*/ 12192000 w 12192000"/>
              <a:gd name="connsiteY5" fmla="*/ 3540536 h 6069490"/>
              <a:gd name="connsiteX6" fmla="*/ 12192000 w 12192000"/>
              <a:gd name="connsiteY6" fmla="*/ 3540536 h 6069490"/>
              <a:gd name="connsiteX7" fmla="*/ 12192000 w 12192000"/>
              <a:gd name="connsiteY7" fmla="*/ 5057908 h 6069490"/>
              <a:gd name="connsiteX8" fmla="*/ 12192000 w 12192000"/>
              <a:gd name="connsiteY8" fmla="*/ 6069490 h 6069490"/>
              <a:gd name="connsiteX9" fmla="*/ 5080000 w 12192000"/>
              <a:gd name="connsiteY9" fmla="*/ 6069490 h 6069490"/>
              <a:gd name="connsiteX10" fmla="*/ 3598591 w 12192000"/>
              <a:gd name="connsiteY10" fmla="*/ 6679292 h 6069490"/>
              <a:gd name="connsiteX11" fmla="*/ 2032000 w 12192000"/>
              <a:gd name="connsiteY11" fmla="*/ 6069490 h 6069490"/>
              <a:gd name="connsiteX12" fmla="*/ 0 w 12192000"/>
              <a:gd name="connsiteY12" fmla="*/ 6069490 h 6069490"/>
              <a:gd name="connsiteX13" fmla="*/ 0 w 12192000"/>
              <a:gd name="connsiteY13" fmla="*/ 5057908 h 6069490"/>
              <a:gd name="connsiteX14" fmla="*/ 0 w 12192000"/>
              <a:gd name="connsiteY14" fmla="*/ 3540536 h 6069490"/>
              <a:gd name="connsiteX15" fmla="*/ 0 w 12192000"/>
              <a:gd name="connsiteY15" fmla="*/ 3540536 h 6069490"/>
              <a:gd name="connsiteX16" fmla="*/ 0 w 12192000"/>
              <a:gd name="connsiteY16" fmla="*/ 0 h 6069490"/>
              <a:gd name="connsiteX0" fmla="*/ 0 w 12192000"/>
              <a:gd name="connsiteY0" fmla="*/ 0 h 6679292"/>
              <a:gd name="connsiteX1" fmla="*/ 2032000 w 12192000"/>
              <a:gd name="connsiteY1" fmla="*/ 0 h 6679292"/>
              <a:gd name="connsiteX2" fmla="*/ 2032000 w 12192000"/>
              <a:gd name="connsiteY2" fmla="*/ 0 h 6679292"/>
              <a:gd name="connsiteX3" fmla="*/ 5080000 w 12192000"/>
              <a:gd name="connsiteY3" fmla="*/ 0 h 6679292"/>
              <a:gd name="connsiteX4" fmla="*/ 12192000 w 12192000"/>
              <a:gd name="connsiteY4" fmla="*/ 0 h 6679292"/>
              <a:gd name="connsiteX5" fmla="*/ 12192000 w 12192000"/>
              <a:gd name="connsiteY5" fmla="*/ 3540536 h 6679292"/>
              <a:gd name="connsiteX6" fmla="*/ 12192000 w 12192000"/>
              <a:gd name="connsiteY6" fmla="*/ 3540536 h 6679292"/>
              <a:gd name="connsiteX7" fmla="*/ 12192000 w 12192000"/>
              <a:gd name="connsiteY7" fmla="*/ 5057908 h 6679292"/>
              <a:gd name="connsiteX8" fmla="*/ 12192000 w 12192000"/>
              <a:gd name="connsiteY8" fmla="*/ 6069490 h 6679292"/>
              <a:gd name="connsiteX9" fmla="*/ 5080000 w 12192000"/>
              <a:gd name="connsiteY9" fmla="*/ 6069490 h 6679292"/>
              <a:gd name="connsiteX10" fmla="*/ 3598591 w 12192000"/>
              <a:gd name="connsiteY10" fmla="*/ 6679292 h 6679292"/>
              <a:gd name="connsiteX11" fmla="*/ 3035111 w 12192000"/>
              <a:gd name="connsiteY11" fmla="*/ 6110433 h 6679292"/>
              <a:gd name="connsiteX12" fmla="*/ 0 w 12192000"/>
              <a:gd name="connsiteY12" fmla="*/ 6069490 h 6679292"/>
              <a:gd name="connsiteX13" fmla="*/ 0 w 12192000"/>
              <a:gd name="connsiteY13" fmla="*/ 5057908 h 6679292"/>
              <a:gd name="connsiteX14" fmla="*/ 0 w 12192000"/>
              <a:gd name="connsiteY14" fmla="*/ 3540536 h 6679292"/>
              <a:gd name="connsiteX15" fmla="*/ 0 w 12192000"/>
              <a:gd name="connsiteY15" fmla="*/ 3540536 h 6679292"/>
              <a:gd name="connsiteX16" fmla="*/ 0 w 12192000"/>
              <a:gd name="connsiteY16" fmla="*/ 0 h 6679292"/>
              <a:gd name="connsiteX0" fmla="*/ 0 w 12192000"/>
              <a:gd name="connsiteY0" fmla="*/ 0 h 6679292"/>
              <a:gd name="connsiteX1" fmla="*/ 2032000 w 12192000"/>
              <a:gd name="connsiteY1" fmla="*/ 0 h 6679292"/>
              <a:gd name="connsiteX2" fmla="*/ 2032000 w 12192000"/>
              <a:gd name="connsiteY2" fmla="*/ 0 h 6679292"/>
              <a:gd name="connsiteX3" fmla="*/ 5080000 w 12192000"/>
              <a:gd name="connsiteY3" fmla="*/ 0 h 6679292"/>
              <a:gd name="connsiteX4" fmla="*/ 12192000 w 12192000"/>
              <a:gd name="connsiteY4" fmla="*/ 0 h 6679292"/>
              <a:gd name="connsiteX5" fmla="*/ 12192000 w 12192000"/>
              <a:gd name="connsiteY5" fmla="*/ 3540536 h 6679292"/>
              <a:gd name="connsiteX6" fmla="*/ 12192000 w 12192000"/>
              <a:gd name="connsiteY6" fmla="*/ 3540536 h 6679292"/>
              <a:gd name="connsiteX7" fmla="*/ 12192000 w 12192000"/>
              <a:gd name="connsiteY7" fmla="*/ 5057908 h 6679292"/>
              <a:gd name="connsiteX8" fmla="*/ 12192000 w 12192000"/>
              <a:gd name="connsiteY8" fmla="*/ 6069490 h 6679292"/>
              <a:gd name="connsiteX9" fmla="*/ 4035947 w 12192000"/>
              <a:gd name="connsiteY9" fmla="*/ 6076314 h 6679292"/>
              <a:gd name="connsiteX10" fmla="*/ 3598591 w 12192000"/>
              <a:gd name="connsiteY10" fmla="*/ 6679292 h 6679292"/>
              <a:gd name="connsiteX11" fmla="*/ 3035111 w 12192000"/>
              <a:gd name="connsiteY11" fmla="*/ 6110433 h 6679292"/>
              <a:gd name="connsiteX12" fmla="*/ 0 w 12192000"/>
              <a:gd name="connsiteY12" fmla="*/ 6069490 h 6679292"/>
              <a:gd name="connsiteX13" fmla="*/ 0 w 12192000"/>
              <a:gd name="connsiteY13" fmla="*/ 5057908 h 6679292"/>
              <a:gd name="connsiteX14" fmla="*/ 0 w 12192000"/>
              <a:gd name="connsiteY14" fmla="*/ 3540536 h 6679292"/>
              <a:gd name="connsiteX15" fmla="*/ 0 w 12192000"/>
              <a:gd name="connsiteY15" fmla="*/ 3540536 h 6679292"/>
              <a:gd name="connsiteX16" fmla="*/ 0 w 12192000"/>
              <a:gd name="connsiteY16" fmla="*/ 0 h 6679292"/>
              <a:gd name="connsiteX0" fmla="*/ 0 w 12192000"/>
              <a:gd name="connsiteY0" fmla="*/ 0 h 6679292"/>
              <a:gd name="connsiteX1" fmla="*/ 2032000 w 12192000"/>
              <a:gd name="connsiteY1" fmla="*/ 0 h 6679292"/>
              <a:gd name="connsiteX2" fmla="*/ 2032000 w 12192000"/>
              <a:gd name="connsiteY2" fmla="*/ 0 h 6679292"/>
              <a:gd name="connsiteX3" fmla="*/ 5080000 w 12192000"/>
              <a:gd name="connsiteY3" fmla="*/ 0 h 6679292"/>
              <a:gd name="connsiteX4" fmla="*/ 12192000 w 12192000"/>
              <a:gd name="connsiteY4" fmla="*/ 0 h 6679292"/>
              <a:gd name="connsiteX5" fmla="*/ 12192000 w 12192000"/>
              <a:gd name="connsiteY5" fmla="*/ 3540536 h 6679292"/>
              <a:gd name="connsiteX6" fmla="*/ 12192000 w 12192000"/>
              <a:gd name="connsiteY6" fmla="*/ 3540536 h 6679292"/>
              <a:gd name="connsiteX7" fmla="*/ 12192000 w 12192000"/>
              <a:gd name="connsiteY7" fmla="*/ 5057908 h 6679292"/>
              <a:gd name="connsiteX8" fmla="*/ 12192000 w 12192000"/>
              <a:gd name="connsiteY8" fmla="*/ 6069490 h 6679292"/>
              <a:gd name="connsiteX9" fmla="*/ 4035947 w 12192000"/>
              <a:gd name="connsiteY9" fmla="*/ 6076314 h 6679292"/>
              <a:gd name="connsiteX10" fmla="*/ 3598591 w 12192000"/>
              <a:gd name="connsiteY10" fmla="*/ 6679292 h 6679292"/>
              <a:gd name="connsiteX11" fmla="*/ 3035111 w 12192000"/>
              <a:gd name="connsiteY11" fmla="*/ 6096785 h 6679292"/>
              <a:gd name="connsiteX12" fmla="*/ 0 w 12192000"/>
              <a:gd name="connsiteY12" fmla="*/ 6069490 h 6679292"/>
              <a:gd name="connsiteX13" fmla="*/ 0 w 12192000"/>
              <a:gd name="connsiteY13" fmla="*/ 5057908 h 6679292"/>
              <a:gd name="connsiteX14" fmla="*/ 0 w 12192000"/>
              <a:gd name="connsiteY14" fmla="*/ 3540536 h 6679292"/>
              <a:gd name="connsiteX15" fmla="*/ 0 w 12192000"/>
              <a:gd name="connsiteY15" fmla="*/ 3540536 h 6679292"/>
              <a:gd name="connsiteX16" fmla="*/ 0 w 12192000"/>
              <a:gd name="connsiteY16" fmla="*/ 0 h 6679292"/>
              <a:gd name="connsiteX0" fmla="*/ 0 w 12192000"/>
              <a:gd name="connsiteY0" fmla="*/ 0 h 6679292"/>
              <a:gd name="connsiteX1" fmla="*/ 2032000 w 12192000"/>
              <a:gd name="connsiteY1" fmla="*/ 0 h 6679292"/>
              <a:gd name="connsiteX2" fmla="*/ 2032000 w 12192000"/>
              <a:gd name="connsiteY2" fmla="*/ 0 h 6679292"/>
              <a:gd name="connsiteX3" fmla="*/ 5080000 w 12192000"/>
              <a:gd name="connsiteY3" fmla="*/ 0 h 6679292"/>
              <a:gd name="connsiteX4" fmla="*/ 12192000 w 12192000"/>
              <a:gd name="connsiteY4" fmla="*/ 0 h 6679292"/>
              <a:gd name="connsiteX5" fmla="*/ 12192000 w 12192000"/>
              <a:gd name="connsiteY5" fmla="*/ 3540536 h 6679292"/>
              <a:gd name="connsiteX6" fmla="*/ 12192000 w 12192000"/>
              <a:gd name="connsiteY6" fmla="*/ 3540536 h 6679292"/>
              <a:gd name="connsiteX7" fmla="*/ 12192000 w 12192000"/>
              <a:gd name="connsiteY7" fmla="*/ 5057908 h 6679292"/>
              <a:gd name="connsiteX8" fmla="*/ 12192000 w 12192000"/>
              <a:gd name="connsiteY8" fmla="*/ 6069490 h 6679292"/>
              <a:gd name="connsiteX9" fmla="*/ 4035947 w 12192000"/>
              <a:gd name="connsiteY9" fmla="*/ 6076314 h 6679292"/>
              <a:gd name="connsiteX10" fmla="*/ 3598591 w 12192000"/>
              <a:gd name="connsiteY10" fmla="*/ 6679292 h 6679292"/>
              <a:gd name="connsiteX11" fmla="*/ 958661 w 12192000"/>
              <a:gd name="connsiteY11" fmla="*/ 6071385 h 6679292"/>
              <a:gd name="connsiteX12" fmla="*/ 0 w 12192000"/>
              <a:gd name="connsiteY12" fmla="*/ 6069490 h 6679292"/>
              <a:gd name="connsiteX13" fmla="*/ 0 w 12192000"/>
              <a:gd name="connsiteY13" fmla="*/ 5057908 h 6679292"/>
              <a:gd name="connsiteX14" fmla="*/ 0 w 12192000"/>
              <a:gd name="connsiteY14" fmla="*/ 3540536 h 6679292"/>
              <a:gd name="connsiteX15" fmla="*/ 0 w 12192000"/>
              <a:gd name="connsiteY15" fmla="*/ 3540536 h 6679292"/>
              <a:gd name="connsiteX16" fmla="*/ 0 w 12192000"/>
              <a:gd name="connsiteY16" fmla="*/ 0 h 66792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4035947 w 12192000"/>
              <a:gd name="connsiteY9" fmla="*/ 6076314 h 6564992"/>
              <a:gd name="connsiteX10" fmla="*/ 1566591 w 12192000"/>
              <a:gd name="connsiteY10" fmla="*/ 6564992 h 6564992"/>
              <a:gd name="connsiteX11" fmla="*/ 958661 w 12192000"/>
              <a:gd name="connsiteY11" fmla="*/ 607138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958661 w 12192000"/>
              <a:gd name="connsiteY11" fmla="*/ 607138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1244411 w 12192000"/>
              <a:gd name="connsiteY11" fmla="*/ 60904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1219011 w 12192000"/>
              <a:gd name="connsiteY11" fmla="*/ 60523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1206311 w 12192000"/>
              <a:gd name="connsiteY11" fmla="*/ 605868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1206311 w 12192000"/>
              <a:gd name="connsiteY11" fmla="*/ 61031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1206311 w 12192000"/>
              <a:gd name="connsiteY11" fmla="*/ 60777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2647 w 12192000"/>
              <a:gd name="connsiteY9" fmla="*/ 6063614 h 6564992"/>
              <a:gd name="connsiteX10" fmla="*/ 1566591 w 12192000"/>
              <a:gd name="connsiteY10" fmla="*/ 6564992 h 6564992"/>
              <a:gd name="connsiteX11" fmla="*/ 1206311 w 12192000"/>
              <a:gd name="connsiteY11" fmla="*/ 60777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8997 w 12192000"/>
              <a:gd name="connsiteY9" fmla="*/ 6076314 h 6564992"/>
              <a:gd name="connsiteX10" fmla="*/ 1566591 w 12192000"/>
              <a:gd name="connsiteY10" fmla="*/ 6564992 h 6564992"/>
              <a:gd name="connsiteX11" fmla="*/ 1206311 w 12192000"/>
              <a:gd name="connsiteY11" fmla="*/ 60777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8997 w 12192000"/>
              <a:gd name="connsiteY9" fmla="*/ 6076314 h 6564992"/>
              <a:gd name="connsiteX10" fmla="*/ 1522141 w 12192000"/>
              <a:gd name="connsiteY10" fmla="*/ 6564992 h 6564992"/>
              <a:gd name="connsiteX11" fmla="*/ 1206311 w 12192000"/>
              <a:gd name="connsiteY11" fmla="*/ 60777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8997 w 12192000"/>
              <a:gd name="connsiteY9" fmla="*/ 6076314 h 6564992"/>
              <a:gd name="connsiteX10" fmla="*/ 1515791 w 12192000"/>
              <a:gd name="connsiteY10" fmla="*/ 6564992 h 6564992"/>
              <a:gd name="connsiteX11" fmla="*/ 1206311 w 12192000"/>
              <a:gd name="connsiteY11" fmla="*/ 60777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8997 w 12192000"/>
              <a:gd name="connsiteY9" fmla="*/ 6076314 h 6564992"/>
              <a:gd name="connsiteX10" fmla="*/ 1515791 w 12192000"/>
              <a:gd name="connsiteY10" fmla="*/ 6564992 h 6564992"/>
              <a:gd name="connsiteX11" fmla="*/ 1212661 w 12192000"/>
              <a:gd name="connsiteY11" fmla="*/ 60650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564992"/>
              <a:gd name="connsiteX1" fmla="*/ 2032000 w 12192000"/>
              <a:gd name="connsiteY1" fmla="*/ 0 h 6564992"/>
              <a:gd name="connsiteX2" fmla="*/ 2032000 w 12192000"/>
              <a:gd name="connsiteY2" fmla="*/ 0 h 6564992"/>
              <a:gd name="connsiteX3" fmla="*/ 5080000 w 12192000"/>
              <a:gd name="connsiteY3" fmla="*/ 0 h 6564992"/>
              <a:gd name="connsiteX4" fmla="*/ 12192000 w 12192000"/>
              <a:gd name="connsiteY4" fmla="*/ 0 h 6564992"/>
              <a:gd name="connsiteX5" fmla="*/ 12192000 w 12192000"/>
              <a:gd name="connsiteY5" fmla="*/ 3540536 h 6564992"/>
              <a:gd name="connsiteX6" fmla="*/ 12192000 w 12192000"/>
              <a:gd name="connsiteY6" fmla="*/ 3540536 h 6564992"/>
              <a:gd name="connsiteX7" fmla="*/ 12192000 w 12192000"/>
              <a:gd name="connsiteY7" fmla="*/ 5057908 h 6564992"/>
              <a:gd name="connsiteX8" fmla="*/ 12192000 w 12192000"/>
              <a:gd name="connsiteY8" fmla="*/ 6069490 h 6564992"/>
              <a:gd name="connsiteX9" fmla="*/ 1768997 w 12192000"/>
              <a:gd name="connsiteY9" fmla="*/ 6076314 h 6564992"/>
              <a:gd name="connsiteX10" fmla="*/ 1515791 w 12192000"/>
              <a:gd name="connsiteY10" fmla="*/ 6564992 h 6564992"/>
              <a:gd name="connsiteX11" fmla="*/ 1212661 w 12192000"/>
              <a:gd name="connsiteY11" fmla="*/ 6065035 h 6564992"/>
              <a:gd name="connsiteX12" fmla="*/ 0 w 12192000"/>
              <a:gd name="connsiteY12" fmla="*/ 6069490 h 6564992"/>
              <a:gd name="connsiteX13" fmla="*/ 0 w 12192000"/>
              <a:gd name="connsiteY13" fmla="*/ 5057908 h 6564992"/>
              <a:gd name="connsiteX14" fmla="*/ 0 w 12192000"/>
              <a:gd name="connsiteY14" fmla="*/ 3540536 h 6564992"/>
              <a:gd name="connsiteX15" fmla="*/ 0 w 12192000"/>
              <a:gd name="connsiteY15" fmla="*/ 3540536 h 6564992"/>
              <a:gd name="connsiteX16" fmla="*/ 0 w 12192000"/>
              <a:gd name="connsiteY16" fmla="*/ 0 h 6564992"/>
              <a:gd name="connsiteX0" fmla="*/ 0 w 12192000"/>
              <a:gd name="connsiteY0" fmla="*/ 0 h 6425292"/>
              <a:gd name="connsiteX1" fmla="*/ 2032000 w 12192000"/>
              <a:gd name="connsiteY1" fmla="*/ 0 h 6425292"/>
              <a:gd name="connsiteX2" fmla="*/ 2032000 w 12192000"/>
              <a:gd name="connsiteY2" fmla="*/ 0 h 6425292"/>
              <a:gd name="connsiteX3" fmla="*/ 5080000 w 12192000"/>
              <a:gd name="connsiteY3" fmla="*/ 0 h 6425292"/>
              <a:gd name="connsiteX4" fmla="*/ 12192000 w 12192000"/>
              <a:gd name="connsiteY4" fmla="*/ 0 h 6425292"/>
              <a:gd name="connsiteX5" fmla="*/ 12192000 w 12192000"/>
              <a:gd name="connsiteY5" fmla="*/ 3540536 h 6425292"/>
              <a:gd name="connsiteX6" fmla="*/ 12192000 w 12192000"/>
              <a:gd name="connsiteY6" fmla="*/ 3540536 h 6425292"/>
              <a:gd name="connsiteX7" fmla="*/ 12192000 w 12192000"/>
              <a:gd name="connsiteY7" fmla="*/ 5057908 h 6425292"/>
              <a:gd name="connsiteX8" fmla="*/ 12192000 w 12192000"/>
              <a:gd name="connsiteY8" fmla="*/ 6069490 h 6425292"/>
              <a:gd name="connsiteX9" fmla="*/ 1768997 w 12192000"/>
              <a:gd name="connsiteY9" fmla="*/ 6076314 h 6425292"/>
              <a:gd name="connsiteX10" fmla="*/ 1503091 w 12192000"/>
              <a:gd name="connsiteY10" fmla="*/ 6425292 h 6425292"/>
              <a:gd name="connsiteX11" fmla="*/ 1212661 w 12192000"/>
              <a:gd name="connsiteY11" fmla="*/ 6065035 h 6425292"/>
              <a:gd name="connsiteX12" fmla="*/ 0 w 12192000"/>
              <a:gd name="connsiteY12" fmla="*/ 6069490 h 6425292"/>
              <a:gd name="connsiteX13" fmla="*/ 0 w 12192000"/>
              <a:gd name="connsiteY13" fmla="*/ 5057908 h 6425292"/>
              <a:gd name="connsiteX14" fmla="*/ 0 w 12192000"/>
              <a:gd name="connsiteY14" fmla="*/ 3540536 h 6425292"/>
              <a:gd name="connsiteX15" fmla="*/ 0 w 12192000"/>
              <a:gd name="connsiteY15" fmla="*/ 3540536 h 6425292"/>
              <a:gd name="connsiteX16" fmla="*/ 0 w 12192000"/>
              <a:gd name="connsiteY16" fmla="*/ 0 h 6425292"/>
              <a:gd name="connsiteX0" fmla="*/ 0 w 12192000"/>
              <a:gd name="connsiteY0" fmla="*/ 0 h 6425292"/>
              <a:gd name="connsiteX1" fmla="*/ 2032000 w 12192000"/>
              <a:gd name="connsiteY1" fmla="*/ 0 h 6425292"/>
              <a:gd name="connsiteX2" fmla="*/ 2032000 w 12192000"/>
              <a:gd name="connsiteY2" fmla="*/ 0 h 6425292"/>
              <a:gd name="connsiteX3" fmla="*/ 5080000 w 12192000"/>
              <a:gd name="connsiteY3" fmla="*/ 0 h 6425292"/>
              <a:gd name="connsiteX4" fmla="*/ 12192000 w 12192000"/>
              <a:gd name="connsiteY4" fmla="*/ 0 h 6425292"/>
              <a:gd name="connsiteX5" fmla="*/ 12192000 w 12192000"/>
              <a:gd name="connsiteY5" fmla="*/ 3540536 h 6425292"/>
              <a:gd name="connsiteX6" fmla="*/ 12192000 w 12192000"/>
              <a:gd name="connsiteY6" fmla="*/ 3540536 h 6425292"/>
              <a:gd name="connsiteX7" fmla="*/ 12192000 w 12192000"/>
              <a:gd name="connsiteY7" fmla="*/ 5057908 h 6425292"/>
              <a:gd name="connsiteX8" fmla="*/ 12192000 w 12192000"/>
              <a:gd name="connsiteY8" fmla="*/ 6069490 h 6425292"/>
              <a:gd name="connsiteX9" fmla="*/ 1768997 w 12192000"/>
              <a:gd name="connsiteY9" fmla="*/ 6076314 h 6425292"/>
              <a:gd name="connsiteX10" fmla="*/ 1503091 w 12192000"/>
              <a:gd name="connsiteY10" fmla="*/ 6425292 h 6425292"/>
              <a:gd name="connsiteX11" fmla="*/ 1212661 w 12192000"/>
              <a:gd name="connsiteY11" fmla="*/ 6077735 h 6425292"/>
              <a:gd name="connsiteX12" fmla="*/ 0 w 12192000"/>
              <a:gd name="connsiteY12" fmla="*/ 6069490 h 6425292"/>
              <a:gd name="connsiteX13" fmla="*/ 0 w 12192000"/>
              <a:gd name="connsiteY13" fmla="*/ 5057908 h 6425292"/>
              <a:gd name="connsiteX14" fmla="*/ 0 w 12192000"/>
              <a:gd name="connsiteY14" fmla="*/ 3540536 h 6425292"/>
              <a:gd name="connsiteX15" fmla="*/ 0 w 12192000"/>
              <a:gd name="connsiteY15" fmla="*/ 3540536 h 6425292"/>
              <a:gd name="connsiteX16" fmla="*/ 0 w 12192000"/>
              <a:gd name="connsiteY16" fmla="*/ 0 h 6425292"/>
              <a:gd name="connsiteX0" fmla="*/ 0 w 12192000"/>
              <a:gd name="connsiteY0" fmla="*/ 0 h 6368142"/>
              <a:gd name="connsiteX1" fmla="*/ 2032000 w 12192000"/>
              <a:gd name="connsiteY1" fmla="*/ 0 h 6368142"/>
              <a:gd name="connsiteX2" fmla="*/ 2032000 w 12192000"/>
              <a:gd name="connsiteY2" fmla="*/ 0 h 6368142"/>
              <a:gd name="connsiteX3" fmla="*/ 5080000 w 12192000"/>
              <a:gd name="connsiteY3" fmla="*/ 0 h 6368142"/>
              <a:gd name="connsiteX4" fmla="*/ 12192000 w 12192000"/>
              <a:gd name="connsiteY4" fmla="*/ 0 h 6368142"/>
              <a:gd name="connsiteX5" fmla="*/ 12192000 w 12192000"/>
              <a:gd name="connsiteY5" fmla="*/ 3540536 h 6368142"/>
              <a:gd name="connsiteX6" fmla="*/ 12192000 w 12192000"/>
              <a:gd name="connsiteY6" fmla="*/ 3540536 h 6368142"/>
              <a:gd name="connsiteX7" fmla="*/ 12192000 w 12192000"/>
              <a:gd name="connsiteY7" fmla="*/ 5057908 h 6368142"/>
              <a:gd name="connsiteX8" fmla="*/ 12192000 w 12192000"/>
              <a:gd name="connsiteY8" fmla="*/ 6069490 h 6368142"/>
              <a:gd name="connsiteX9" fmla="*/ 1768997 w 12192000"/>
              <a:gd name="connsiteY9" fmla="*/ 6076314 h 6368142"/>
              <a:gd name="connsiteX10" fmla="*/ 1509441 w 12192000"/>
              <a:gd name="connsiteY10" fmla="*/ 6368142 h 6368142"/>
              <a:gd name="connsiteX11" fmla="*/ 1212661 w 12192000"/>
              <a:gd name="connsiteY11" fmla="*/ 6077735 h 6368142"/>
              <a:gd name="connsiteX12" fmla="*/ 0 w 12192000"/>
              <a:gd name="connsiteY12" fmla="*/ 6069490 h 6368142"/>
              <a:gd name="connsiteX13" fmla="*/ 0 w 12192000"/>
              <a:gd name="connsiteY13" fmla="*/ 5057908 h 6368142"/>
              <a:gd name="connsiteX14" fmla="*/ 0 w 12192000"/>
              <a:gd name="connsiteY14" fmla="*/ 3540536 h 6368142"/>
              <a:gd name="connsiteX15" fmla="*/ 0 w 12192000"/>
              <a:gd name="connsiteY15" fmla="*/ 3540536 h 6368142"/>
              <a:gd name="connsiteX16" fmla="*/ 0 w 12192000"/>
              <a:gd name="connsiteY16" fmla="*/ 0 h 636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0" h="6368142">
                <a:moveTo>
                  <a:pt x="0" y="0"/>
                </a:moveTo>
                <a:lnTo>
                  <a:pt x="2032000" y="0"/>
                </a:lnTo>
                <a:lnTo>
                  <a:pt x="2032000" y="0"/>
                </a:lnTo>
                <a:lnTo>
                  <a:pt x="5080000" y="0"/>
                </a:lnTo>
                <a:lnTo>
                  <a:pt x="12192000" y="0"/>
                </a:lnTo>
                <a:lnTo>
                  <a:pt x="12192000" y="3540536"/>
                </a:lnTo>
                <a:lnTo>
                  <a:pt x="12192000" y="3540536"/>
                </a:lnTo>
                <a:lnTo>
                  <a:pt x="12192000" y="5057908"/>
                </a:lnTo>
                <a:lnTo>
                  <a:pt x="12192000" y="6069490"/>
                </a:lnTo>
                <a:lnTo>
                  <a:pt x="1768997" y="6076314"/>
                </a:lnTo>
                <a:lnTo>
                  <a:pt x="1509441" y="6368142"/>
                </a:lnTo>
                <a:lnTo>
                  <a:pt x="1212661" y="6077735"/>
                </a:lnTo>
                <a:lnTo>
                  <a:pt x="0" y="6069490"/>
                </a:lnTo>
                <a:lnTo>
                  <a:pt x="0" y="5057908"/>
                </a:lnTo>
                <a:lnTo>
                  <a:pt x="0" y="3540536"/>
                </a:lnTo>
                <a:lnTo>
                  <a:pt x="0" y="3540536"/>
                </a:lnTo>
                <a:lnTo>
                  <a:pt x="0" y="0"/>
                </a:lnTo>
                <a:close/>
              </a:path>
            </a:pathLst>
          </a:custGeom>
          <a:solidFill>
            <a:srgbClr val="303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userDrawn="1"/>
        </p:nvSpPr>
        <p:spPr>
          <a:xfrm>
            <a:off x="1524" y="0"/>
            <a:ext cx="12188952" cy="31643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23658" y="127000"/>
            <a:ext cx="1541342" cy="424866"/>
          </a:xfrm>
          <a:prstGeom prst="rect">
            <a:avLst/>
          </a:prstGeom>
        </p:spPr>
      </p:pic>
      <p:sp>
        <p:nvSpPr>
          <p:cNvPr id="28" name="Text Placeholder 20"/>
          <p:cNvSpPr>
            <a:spLocks noGrp="1"/>
          </p:cNvSpPr>
          <p:nvPr>
            <p:ph type="body" sz="quarter" idx="10"/>
          </p:nvPr>
        </p:nvSpPr>
        <p:spPr>
          <a:xfrm>
            <a:off x="152400" y="127001"/>
            <a:ext cx="5237748" cy="558800"/>
          </a:xfrm>
        </p:spPr>
        <p:txBody>
          <a:bodyPr>
            <a:noAutofit/>
          </a:bodyPr>
          <a:lstStyle>
            <a:lvl1pPr marL="0" indent="0">
              <a:buNone/>
              <a:defRPr sz="3200">
                <a:solidFill>
                  <a:schemeClr val="tx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7" name="TextBox 16"/>
          <p:cNvSpPr txBox="1"/>
          <p:nvPr userDrawn="1"/>
        </p:nvSpPr>
        <p:spPr>
          <a:xfrm>
            <a:off x="11164850" y="6504057"/>
            <a:ext cx="1027150" cy="338554"/>
          </a:xfrm>
          <a:prstGeom prst="rect">
            <a:avLst/>
          </a:prstGeom>
          <a:noFill/>
        </p:spPr>
        <p:txBody>
          <a:bodyPr wrap="square" rtlCol="0" anchor="ctr">
            <a:spAutoFit/>
          </a:bodyPr>
          <a:lstStyle/>
          <a:p>
            <a:pPr algn="ctr"/>
            <a:r>
              <a:rPr lang="en-US" sz="1600" dirty="0">
                <a:latin typeface="+mj-lt"/>
              </a:rPr>
              <a:t>AMZLO</a:t>
            </a:r>
          </a:p>
        </p:txBody>
      </p:sp>
      <p:sp>
        <p:nvSpPr>
          <p:cNvPr id="8" name="Text Placeholder 20"/>
          <p:cNvSpPr>
            <a:spLocks noGrp="1"/>
          </p:cNvSpPr>
          <p:nvPr>
            <p:ph type="body" sz="quarter" idx="11"/>
          </p:nvPr>
        </p:nvSpPr>
        <p:spPr>
          <a:xfrm>
            <a:off x="152399" y="641684"/>
            <a:ext cx="5237749" cy="385011"/>
          </a:xfrm>
        </p:spPr>
        <p:txBody>
          <a:bodyPr>
            <a:normAutofit/>
          </a:bodyPr>
          <a:lstStyle>
            <a:lvl1pPr marL="0" indent="0">
              <a:buNone/>
              <a:defRPr sz="2000">
                <a:solidFill>
                  <a:schemeClr val="tx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0" name="TextBox 9"/>
          <p:cNvSpPr txBox="1"/>
          <p:nvPr userDrawn="1"/>
        </p:nvSpPr>
        <p:spPr>
          <a:xfrm>
            <a:off x="0" y="6519446"/>
            <a:ext cx="2967487" cy="338554"/>
          </a:xfrm>
          <a:prstGeom prst="rect">
            <a:avLst/>
          </a:prstGeom>
          <a:noFill/>
        </p:spPr>
        <p:txBody>
          <a:bodyPr wrap="square" rtlCol="0" anchor="ctr">
            <a:spAutoFit/>
          </a:bodyPr>
          <a:lstStyle>
            <a:defPPr>
              <a:defRPr lang="en-US"/>
            </a:defPPr>
            <a:lvl1pPr algn="ctr">
              <a:defRPr sz="1600">
                <a:latin typeface="+mj-lt"/>
              </a:defRPr>
            </a:lvl1pPr>
          </a:lstStyle>
          <a:p>
            <a:pPr lvl="0"/>
            <a:r>
              <a:rPr lang="en-US" dirty="0"/>
              <a:t>Amazon Confidential</a:t>
            </a:r>
          </a:p>
        </p:txBody>
      </p:sp>
    </p:spTree>
    <p:extLst>
      <p:ext uri="{BB962C8B-B14F-4D97-AF65-F5344CB8AC3E}">
        <p14:creationId xmlns:p14="http://schemas.microsoft.com/office/powerpoint/2010/main" val="3504076074"/>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Text Placeholder 20"/>
          <p:cNvSpPr>
            <a:spLocks noGrp="1"/>
          </p:cNvSpPr>
          <p:nvPr>
            <p:ph type="body" sz="quarter" idx="10"/>
          </p:nvPr>
        </p:nvSpPr>
        <p:spPr>
          <a:xfrm>
            <a:off x="152400" y="127001"/>
            <a:ext cx="5237748" cy="558800"/>
          </a:xfrm>
        </p:spPr>
        <p:txBody>
          <a:bodyPr>
            <a:noAutofit/>
          </a:bodyPr>
          <a:lstStyle>
            <a:lvl1pPr marL="0" indent="0">
              <a:buNone/>
              <a:defRPr sz="3200">
                <a:solidFill>
                  <a:schemeClr val="tx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23658" y="127000"/>
            <a:ext cx="1541342" cy="424866"/>
          </a:xfrm>
          <a:prstGeom prst="rect">
            <a:avLst/>
          </a:prstGeom>
        </p:spPr>
      </p:pic>
      <p:sp>
        <p:nvSpPr>
          <p:cNvPr id="9" name="TextBox 8"/>
          <p:cNvSpPr txBox="1"/>
          <p:nvPr userDrawn="1"/>
        </p:nvSpPr>
        <p:spPr>
          <a:xfrm>
            <a:off x="11164850" y="6504057"/>
            <a:ext cx="1027150" cy="338554"/>
          </a:xfrm>
          <a:prstGeom prst="rect">
            <a:avLst/>
          </a:prstGeom>
          <a:noFill/>
        </p:spPr>
        <p:txBody>
          <a:bodyPr wrap="square" rtlCol="0" anchor="ctr">
            <a:spAutoFit/>
          </a:bodyPr>
          <a:lstStyle/>
          <a:p>
            <a:pPr algn="ctr"/>
            <a:r>
              <a:rPr lang="en-US" sz="1600" dirty="0">
                <a:latin typeface="+mj-lt"/>
              </a:rPr>
              <a:t>AMZLO</a:t>
            </a:r>
          </a:p>
        </p:txBody>
      </p:sp>
      <p:sp>
        <p:nvSpPr>
          <p:cNvPr id="12" name="Rectangular Callout 11"/>
          <p:cNvSpPr/>
          <p:nvPr userDrawn="1"/>
        </p:nvSpPr>
        <p:spPr>
          <a:xfrm rot="16200000" flipV="1">
            <a:off x="4959876" y="1380027"/>
            <a:ext cx="1970413" cy="2209125"/>
          </a:xfrm>
          <a:prstGeom prst="wedgeRectCallout">
            <a:avLst>
              <a:gd name="adj1" fmla="val -20039"/>
              <a:gd name="adj2" fmla="val 70655"/>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ular Callout 9"/>
          <p:cNvSpPr/>
          <p:nvPr userDrawn="1"/>
        </p:nvSpPr>
        <p:spPr>
          <a:xfrm rot="16200000" flipV="1">
            <a:off x="3648719" y="3172642"/>
            <a:ext cx="1970413" cy="2209125"/>
          </a:xfrm>
          <a:prstGeom prst="wedgeRectCallout">
            <a:avLst>
              <a:gd name="adj1" fmla="val -20039"/>
              <a:gd name="adj2" fmla="val 70655"/>
            </a:avLst>
          </a:prstGeom>
          <a:solidFill>
            <a:srgbClr val="303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ular Callout 10"/>
          <p:cNvSpPr/>
          <p:nvPr userDrawn="1"/>
        </p:nvSpPr>
        <p:spPr>
          <a:xfrm rot="5400000" flipH="1" flipV="1">
            <a:off x="5539312" y="4030848"/>
            <a:ext cx="1970413" cy="2209125"/>
          </a:xfrm>
          <a:prstGeom prst="wedgeRectCallout">
            <a:avLst>
              <a:gd name="adj1" fmla="val -20039"/>
              <a:gd name="adj2" fmla="val 70655"/>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ular Callout 12"/>
          <p:cNvSpPr/>
          <p:nvPr userDrawn="1"/>
        </p:nvSpPr>
        <p:spPr>
          <a:xfrm rot="5400000" flipH="1" flipV="1">
            <a:off x="6572868" y="2498749"/>
            <a:ext cx="1970413" cy="2209125"/>
          </a:xfrm>
          <a:prstGeom prst="wedgeRectCallout">
            <a:avLst>
              <a:gd name="adj1" fmla="val -20039"/>
              <a:gd name="adj2" fmla="val 70655"/>
            </a:avLst>
          </a:prstGeom>
          <a:solidFill>
            <a:srgbClr val="303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p:cNvSpPr>
            <a:spLocks noGrp="1"/>
          </p:cNvSpPr>
          <p:nvPr userDrawn="1">
            <p:ph type="body" sz="quarter" idx="12" hasCustomPrompt="1"/>
          </p:nvPr>
        </p:nvSpPr>
        <p:spPr>
          <a:xfrm>
            <a:off x="5468040" y="1861313"/>
            <a:ext cx="954087" cy="1254125"/>
          </a:xfrm>
        </p:spPr>
        <p:txBody>
          <a:bodyPr anchor="ctr">
            <a:normAutofit/>
          </a:bodyPr>
          <a:lstStyle>
            <a:lvl1pPr marL="0" indent="0" algn="ctr">
              <a:buNone/>
              <a:defRPr sz="4800">
                <a:solidFill>
                  <a:schemeClr val="bg1"/>
                </a:solidFill>
              </a:defRPr>
            </a:lvl1pPr>
          </a:lstStyle>
          <a:p>
            <a:pPr lvl="0"/>
            <a:r>
              <a:rPr lang="en-US" dirty="0"/>
              <a:t>1</a:t>
            </a:r>
          </a:p>
        </p:txBody>
      </p:sp>
      <p:sp>
        <p:nvSpPr>
          <p:cNvPr id="17" name="Text Placeholder 15"/>
          <p:cNvSpPr>
            <a:spLocks noGrp="1"/>
          </p:cNvSpPr>
          <p:nvPr userDrawn="1">
            <p:ph type="body" sz="quarter" idx="13" hasCustomPrompt="1"/>
          </p:nvPr>
        </p:nvSpPr>
        <p:spPr>
          <a:xfrm>
            <a:off x="7081030" y="2976248"/>
            <a:ext cx="954087" cy="1254125"/>
          </a:xfrm>
        </p:spPr>
        <p:txBody>
          <a:bodyPr anchor="ctr">
            <a:normAutofit/>
          </a:bodyPr>
          <a:lstStyle>
            <a:lvl1pPr marL="0" indent="0" algn="ctr">
              <a:buNone/>
              <a:defRPr sz="4800">
                <a:solidFill>
                  <a:schemeClr val="bg1"/>
                </a:solidFill>
              </a:defRPr>
            </a:lvl1pPr>
          </a:lstStyle>
          <a:p>
            <a:pPr lvl="0"/>
            <a:r>
              <a:rPr lang="en-US" dirty="0"/>
              <a:t>4</a:t>
            </a:r>
          </a:p>
        </p:txBody>
      </p:sp>
      <p:sp>
        <p:nvSpPr>
          <p:cNvPr id="18" name="Text Placeholder 15"/>
          <p:cNvSpPr>
            <a:spLocks noGrp="1"/>
          </p:cNvSpPr>
          <p:nvPr userDrawn="1">
            <p:ph type="body" sz="quarter" idx="14" hasCustomPrompt="1"/>
          </p:nvPr>
        </p:nvSpPr>
        <p:spPr>
          <a:xfrm>
            <a:off x="6047474" y="4588518"/>
            <a:ext cx="954087" cy="1254125"/>
          </a:xfrm>
        </p:spPr>
        <p:txBody>
          <a:bodyPr anchor="ctr">
            <a:normAutofit/>
          </a:bodyPr>
          <a:lstStyle>
            <a:lvl1pPr marL="0" indent="0" algn="ctr">
              <a:buNone/>
              <a:defRPr sz="4800">
                <a:solidFill>
                  <a:schemeClr val="bg1"/>
                </a:solidFill>
              </a:defRPr>
            </a:lvl1pPr>
          </a:lstStyle>
          <a:p>
            <a:pPr lvl="0"/>
            <a:r>
              <a:rPr lang="en-US" dirty="0"/>
              <a:t>3</a:t>
            </a:r>
          </a:p>
        </p:txBody>
      </p:sp>
      <p:sp>
        <p:nvSpPr>
          <p:cNvPr id="19" name="Text Placeholder 15"/>
          <p:cNvSpPr>
            <a:spLocks noGrp="1"/>
          </p:cNvSpPr>
          <p:nvPr userDrawn="1">
            <p:ph type="body" sz="quarter" idx="15" hasCustomPrompt="1"/>
          </p:nvPr>
        </p:nvSpPr>
        <p:spPr>
          <a:xfrm>
            <a:off x="4159741" y="3650141"/>
            <a:ext cx="954087" cy="1254125"/>
          </a:xfrm>
        </p:spPr>
        <p:txBody>
          <a:bodyPr anchor="ctr">
            <a:normAutofit/>
          </a:bodyPr>
          <a:lstStyle>
            <a:lvl1pPr marL="0" indent="0" algn="ctr">
              <a:buNone/>
              <a:defRPr sz="4800">
                <a:solidFill>
                  <a:schemeClr val="bg1"/>
                </a:solidFill>
              </a:defRPr>
            </a:lvl1pPr>
          </a:lstStyle>
          <a:p>
            <a:pPr lvl="0"/>
            <a:r>
              <a:rPr lang="en-US" dirty="0"/>
              <a:t>2</a:t>
            </a:r>
          </a:p>
        </p:txBody>
      </p:sp>
      <p:sp>
        <p:nvSpPr>
          <p:cNvPr id="20" name="Text Placeholder 20"/>
          <p:cNvSpPr>
            <a:spLocks noGrp="1"/>
          </p:cNvSpPr>
          <p:nvPr>
            <p:ph type="body" sz="quarter" idx="16"/>
          </p:nvPr>
        </p:nvSpPr>
        <p:spPr>
          <a:xfrm>
            <a:off x="1523519" y="2085433"/>
            <a:ext cx="3018810" cy="410990"/>
          </a:xfrm>
        </p:spPr>
        <p:txBody>
          <a:bodyPr>
            <a:noAutofit/>
          </a:bodyPr>
          <a:lstStyle>
            <a:lvl1pPr marL="0" indent="0" algn="r">
              <a:buNone/>
              <a:defRPr sz="1800">
                <a:solidFill>
                  <a:schemeClr val="tx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21" name="Text Placeholder 20"/>
          <p:cNvSpPr>
            <a:spLocks noGrp="1"/>
          </p:cNvSpPr>
          <p:nvPr>
            <p:ph type="body" sz="quarter" idx="17"/>
          </p:nvPr>
        </p:nvSpPr>
        <p:spPr>
          <a:xfrm>
            <a:off x="1523518" y="2473117"/>
            <a:ext cx="2444277" cy="283170"/>
          </a:xfrm>
        </p:spPr>
        <p:txBody>
          <a:bodyPr>
            <a:noAutofit/>
          </a:bodyPr>
          <a:lstStyle>
            <a:lvl1pPr marL="0" indent="0" algn="r">
              <a:buNone/>
              <a:defRPr sz="1200">
                <a:solidFill>
                  <a:schemeClr val="tx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22" name="Text Placeholder 20"/>
          <p:cNvSpPr>
            <a:spLocks noGrp="1"/>
          </p:cNvSpPr>
          <p:nvPr>
            <p:ph type="body" sz="quarter" idx="18"/>
          </p:nvPr>
        </p:nvSpPr>
        <p:spPr>
          <a:xfrm>
            <a:off x="152399" y="4106412"/>
            <a:ext cx="3018810" cy="410990"/>
          </a:xfrm>
        </p:spPr>
        <p:txBody>
          <a:bodyPr>
            <a:noAutofit/>
          </a:bodyPr>
          <a:lstStyle>
            <a:lvl1pPr marL="0" indent="0" algn="r">
              <a:buNone/>
              <a:defRPr sz="1800">
                <a:solidFill>
                  <a:schemeClr val="tx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23" name="Text Placeholder 20"/>
          <p:cNvSpPr>
            <a:spLocks noGrp="1"/>
          </p:cNvSpPr>
          <p:nvPr>
            <p:ph type="body" sz="quarter" idx="19"/>
          </p:nvPr>
        </p:nvSpPr>
        <p:spPr>
          <a:xfrm>
            <a:off x="152398" y="4494096"/>
            <a:ext cx="2444277" cy="283170"/>
          </a:xfrm>
        </p:spPr>
        <p:txBody>
          <a:bodyPr>
            <a:noAutofit/>
          </a:bodyPr>
          <a:lstStyle>
            <a:lvl1pPr marL="0" indent="0" algn="r">
              <a:buNone/>
              <a:defRPr sz="1200">
                <a:solidFill>
                  <a:schemeClr val="tx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24" name="Text Placeholder 20"/>
          <p:cNvSpPr>
            <a:spLocks noGrp="1"/>
          </p:cNvSpPr>
          <p:nvPr>
            <p:ph type="body" sz="quarter" idx="20"/>
          </p:nvPr>
        </p:nvSpPr>
        <p:spPr>
          <a:xfrm>
            <a:off x="8922817" y="3129034"/>
            <a:ext cx="3018810" cy="410990"/>
          </a:xfrm>
        </p:spPr>
        <p:txBody>
          <a:bodyPr>
            <a:noAutofit/>
          </a:bodyPr>
          <a:lstStyle>
            <a:lvl1pPr marL="0" indent="0" algn="l">
              <a:buNone/>
              <a:defRPr sz="1800">
                <a:solidFill>
                  <a:schemeClr val="tx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25" name="Text Placeholder 20"/>
          <p:cNvSpPr>
            <a:spLocks noGrp="1"/>
          </p:cNvSpPr>
          <p:nvPr>
            <p:ph type="body" sz="quarter" idx="21"/>
          </p:nvPr>
        </p:nvSpPr>
        <p:spPr>
          <a:xfrm>
            <a:off x="8922816" y="3516718"/>
            <a:ext cx="2444277" cy="283170"/>
          </a:xfrm>
        </p:spPr>
        <p:txBody>
          <a:bodyPr>
            <a:noAutofit/>
          </a:bodyPr>
          <a:lstStyle>
            <a:lvl1pPr marL="0" indent="0" algn="l">
              <a:buNone/>
              <a:defRPr sz="1200">
                <a:solidFill>
                  <a:schemeClr val="tx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26" name="Text Placeholder 20"/>
          <p:cNvSpPr>
            <a:spLocks noGrp="1"/>
          </p:cNvSpPr>
          <p:nvPr>
            <p:ph type="body" sz="quarter" idx="22"/>
          </p:nvPr>
        </p:nvSpPr>
        <p:spPr>
          <a:xfrm>
            <a:off x="8151915" y="4851421"/>
            <a:ext cx="3018810" cy="410990"/>
          </a:xfrm>
        </p:spPr>
        <p:txBody>
          <a:bodyPr>
            <a:noAutofit/>
          </a:bodyPr>
          <a:lstStyle>
            <a:lvl1pPr marL="0" indent="0" algn="l">
              <a:buNone/>
              <a:defRPr sz="1800">
                <a:solidFill>
                  <a:schemeClr val="tx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27" name="Text Placeholder 20"/>
          <p:cNvSpPr>
            <a:spLocks noGrp="1"/>
          </p:cNvSpPr>
          <p:nvPr>
            <p:ph type="body" sz="quarter" idx="23"/>
          </p:nvPr>
        </p:nvSpPr>
        <p:spPr>
          <a:xfrm>
            <a:off x="8151914" y="5239105"/>
            <a:ext cx="2444277" cy="283170"/>
          </a:xfrm>
        </p:spPr>
        <p:txBody>
          <a:bodyPr>
            <a:noAutofit/>
          </a:bodyPr>
          <a:lstStyle>
            <a:lvl1pPr marL="0" indent="0" algn="l">
              <a:buNone/>
              <a:defRPr sz="1200">
                <a:solidFill>
                  <a:schemeClr val="tx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28" name="Text Placeholder 20"/>
          <p:cNvSpPr>
            <a:spLocks noGrp="1"/>
          </p:cNvSpPr>
          <p:nvPr>
            <p:ph type="body" sz="quarter" idx="11"/>
          </p:nvPr>
        </p:nvSpPr>
        <p:spPr>
          <a:xfrm>
            <a:off x="152399" y="768684"/>
            <a:ext cx="5237749" cy="385011"/>
          </a:xfrm>
        </p:spPr>
        <p:txBody>
          <a:bodyPr>
            <a:normAutofit/>
          </a:bodyPr>
          <a:lstStyle>
            <a:lvl1pPr marL="0" indent="0">
              <a:buNone/>
              <a:defRPr sz="2000">
                <a:solidFill>
                  <a:schemeClr val="tx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30" name="TextBox 29"/>
          <p:cNvSpPr txBox="1"/>
          <p:nvPr userDrawn="1"/>
        </p:nvSpPr>
        <p:spPr>
          <a:xfrm>
            <a:off x="0" y="6519446"/>
            <a:ext cx="1983113" cy="338554"/>
          </a:xfrm>
          <a:prstGeom prst="rect">
            <a:avLst/>
          </a:prstGeom>
          <a:noFill/>
        </p:spPr>
        <p:txBody>
          <a:bodyPr wrap="square" rtlCol="0" anchor="ctr">
            <a:spAutoFit/>
          </a:bodyPr>
          <a:lstStyle>
            <a:defPPr>
              <a:defRPr lang="en-US"/>
            </a:defPPr>
            <a:lvl1pPr algn="ctr">
              <a:defRPr sz="1600">
                <a:latin typeface="+mj-lt"/>
              </a:defRPr>
            </a:lvl1pPr>
          </a:lstStyle>
          <a:p>
            <a:pPr lvl="0"/>
            <a:r>
              <a:rPr lang="en-US" dirty="0"/>
              <a:t>Amazon Confidential</a:t>
            </a:r>
          </a:p>
        </p:txBody>
      </p:sp>
    </p:spTree>
    <p:extLst>
      <p:ext uri="{BB962C8B-B14F-4D97-AF65-F5344CB8AC3E}">
        <p14:creationId xmlns:p14="http://schemas.microsoft.com/office/powerpoint/2010/main" val="1863706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Amazon Confidential</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415380-DFDC-45A6-87F4-CE8A85DBE3CF}" type="slidenum">
              <a:rPr lang="en-US" smtClean="0"/>
              <a:t>‹#›</a:t>
            </a:fld>
            <a:endParaRPr lang="en-US"/>
          </a:p>
        </p:txBody>
      </p:sp>
    </p:spTree>
    <p:extLst>
      <p:ext uri="{BB962C8B-B14F-4D97-AF65-F5344CB8AC3E}">
        <p14:creationId xmlns:p14="http://schemas.microsoft.com/office/powerpoint/2010/main" val="387447187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61" r:id="rId3"/>
    <p:sldLayoutId id="2147483680" r:id="rId4"/>
    <p:sldLayoutId id="2147483675" r:id="rId5"/>
    <p:sldLayoutId id="2147483679" r:id="rId6"/>
    <p:sldLayoutId id="2147483681" r:id="rId7"/>
    <p:sldLayoutId id="2147483682" r:id="rId8"/>
    <p:sldLayoutId id="2147483676" r:id="rId9"/>
    <p:sldLayoutId id="2147483685"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knet.amazon.com/?/DeepLink/ProcessRedirect.aspx?module%3dlodetails%26lo%3d7f5f5eff-a01f-4a1d-805a-8f5ac1680366" TargetMode="Externa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broadcast.amazon.com/videos/46875" TargetMode="External"/><Relationship Id="rId2" Type="http://schemas.openxmlformats.org/officeDocument/2006/relationships/image" Target="../media/image22.PNG"/><Relationship Id="rId1" Type="http://schemas.openxmlformats.org/officeDocument/2006/relationships/slideLayout" Target="../slideLayouts/slideLayout3.xml"/><Relationship Id="rId5" Type="http://schemas.openxmlformats.org/officeDocument/2006/relationships/hyperlink" Target="https://broadcast.amazon.com/videos/46885" TargetMode="Externa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www.today.com/video/today/56673669" TargetMode="Externa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3.xml"/><Relationship Id="rId5" Type="http://schemas.openxmlformats.org/officeDocument/2006/relationships/image" Target="../media/image30.jpeg"/><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youtu.be/NrmMk1Myrxc" TargetMode="External"/><Relationship Id="rId1" Type="http://schemas.openxmlformats.org/officeDocument/2006/relationships/slideLayout" Target="../slideLayouts/slideLayout3.xml"/><Relationship Id="rId5" Type="http://schemas.openxmlformats.org/officeDocument/2006/relationships/image" Target="../media/image32.jp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png"/><Relationship Id="rId3" Type="http://schemas.openxmlformats.org/officeDocument/2006/relationships/image" Target="../media/image3.jpeg"/><Relationship Id="rId7" Type="http://schemas.openxmlformats.org/officeDocument/2006/relationships/image" Target="../media/image7.jpeg"/><Relationship Id="rId12"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Layout" Target="../slideLayouts/slideLayout3.xml"/><Relationship Id="rId6" Type="http://schemas.openxmlformats.org/officeDocument/2006/relationships/image" Target="../media/image6.JPG"/><Relationship Id="rId11" Type="http://schemas.openxmlformats.org/officeDocument/2006/relationships/image" Target="../media/image11.png"/><Relationship Id="rId5" Type="http://schemas.openxmlformats.org/officeDocument/2006/relationships/image" Target="../media/image5.jpeg"/><Relationship Id="rId15" Type="http://schemas.openxmlformats.org/officeDocument/2006/relationships/image" Target="../media/image15.pn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png"/><Relationship Id="rId14" Type="http://schemas.openxmlformats.org/officeDocument/2006/relationships/image" Target="../media/image14.jp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knet.amazon.com/?/DeepLink/ProcessRedirect.aspx?module%3dlodetails%26lo%3da97539a9-d690-469d-83aa-a895abf696ff" TargetMode="Externa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knet.csod.com/LMS/scorm/LaunchLo.aspx?objectId=a97539a9-d690-469d-83aa-a895abf696ff&amp;redirectUrl=~/phnx/driver.aspx?routename%3dLearning/Curriculum/CurriculumPlayer%26TargetUser%3d311781%26curriculumLoId%3db39f70da-d44c-4245-9c21-372848c77b17" TargetMode="Externa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hyperlink" Target="https://knet.amazon.com/?/DeepLink/ProcessRedirect.aspx?module%3dlodetails%26lo%3d3cdb2c7f-1612-44cd-bd2e-b69be0fff937" TargetMode="External"/><Relationship Id="rId1" Type="http://schemas.openxmlformats.org/officeDocument/2006/relationships/slideLayout" Target="../slideLayouts/slideLayout3.xml"/><Relationship Id="rId6" Type="http://schemas.openxmlformats.org/officeDocument/2006/relationships/hyperlink" Target="https://knet.csod.com/LMS/scorm/LaunchLo.aspx?objectId=3cdb2c7f-1612-44cd-bd2e-b69be0fff937&amp;redirectUrl=~/phnx/driver.aspx?routename%3dLearning/Curriculum/CurriculumPlayer%26TargetUser%3d311781%26curriculumLoId%3db39f70da-d44c-4245-9c21-372848c77b17" TargetMode="External"/><Relationship Id="rId5" Type="http://schemas.openxmlformats.org/officeDocument/2006/relationships/image" Target="../media/image36.PNG"/><Relationship Id="rId4" Type="http://schemas.openxmlformats.org/officeDocument/2006/relationships/hyperlink" Target="https://projectsamzlqa.aka.amazon.com/sites/ALLC/Projects/trainingPO/_layouts/15/WopiFrame2.aspx?sourcedoc=/sites/ALLC/Projects/trainingPO/External%20Library/North%20America%20(NA)/DS%20Ops/DPD1%2024hr%20Clock.xlsx&amp;action=default"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image" Target="../media/image38.png"/><Relationship Id="rId16" Type="http://schemas.openxmlformats.org/officeDocument/2006/relationships/image" Target="../media/image52.png"/><Relationship Id="rId1" Type="http://schemas.openxmlformats.org/officeDocument/2006/relationships/slideLayout" Target="../slideLayouts/slideLayout3.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5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s>
</file>

<file path=ppt/slides/_rels/slide2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3.png"/><Relationship Id="rId7"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51.png"/><Relationship Id="rId4" Type="http://schemas.openxmlformats.org/officeDocument/2006/relationships/image" Target="../media/image47.png"/><Relationship Id="rId9" Type="http://schemas.openxmlformats.org/officeDocument/2006/relationships/image" Target="../media/image39.png"/></Relationships>
</file>

<file path=ppt/slides/_rels/slide2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knet.amazon.com/?/DeepLink/ProcessRedirect.aspx?module%3dlodetails%26lo%3d87139269-249d-4f7f-94ac-e4d682b241a2" TargetMode="External"/><Relationship Id="rId1" Type="http://schemas.openxmlformats.org/officeDocument/2006/relationships/slideLayout" Target="../slideLayouts/slideLayout3.xml"/><Relationship Id="rId5" Type="http://schemas.openxmlformats.org/officeDocument/2006/relationships/image" Target="../media/image59.PNG"/><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broadcast.amazon.com/videos/38853"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portal2010.amazon.com/sites/AMZLLearning/_layouts/PowerPoint.aspx?PowerPointView=ReadingView&amp;PresentationId=/sites/AMZLLearning/Shared%20Documents/AMZL_Onboarding/AMZLO%20Overhaul/ZBR%20Containerization_Sort.pptx&amp;Source=https://portal2010.amazon.com/sites/AMZLLearning/Shared%20Documents/Forms/AllItems.aspx?RootFolder%3D/sites/AMZLLearning/Shared%20Documents/AMZL_Onboarding/AMZLO%20Overhaul%26InitialTabId%3DRibbon.Document%26VisibilityContext%3DWSSTabPersistence&amp;DefaultItemOpen=1&amp;DefaultItemOpen=1"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portal2010.amazon.com/sites/AMZLLearning/Shared%20Documents/AMZL_Onboarding/Curriculum_Page/index.html" TargetMode="Externa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hyperlink" Target="https://portal2010.amazon.com/sites/AMZLLearning/Shared%20Documents/AMZL_Onboarding/Curriculum_Page/index.html" TargetMode="External"/><Relationship Id="rId2" Type="http://schemas.openxmlformats.org/officeDocument/2006/relationships/hyperlink" Target="https://s3.amazonaws.com/baselinestationplaybook/Baseline+Playbook+V2017-3.pdf" TargetMode="External"/><Relationship Id="rId1" Type="http://schemas.openxmlformats.org/officeDocument/2006/relationships/slideLayout" Target="../slideLayouts/slideLayout4.xml"/><Relationship Id="rId5" Type="http://schemas.openxmlformats.org/officeDocument/2006/relationships/image" Target="../media/image68.png"/><Relationship Id="rId4" Type="http://schemas.openxmlformats.org/officeDocument/2006/relationships/image" Target="../media/image67.png"/></Relationships>
</file>

<file path=ppt/slides/_rels/slide41.xml.rels><?xml version="1.0" encoding="UTF-8" standalone="yes"?>
<Relationships xmlns="http://schemas.openxmlformats.org/package/2006/relationships"><Relationship Id="rId3" Type="http://schemas.openxmlformats.org/officeDocument/2006/relationships/hyperlink" Target="https://s3.amazonaws.com/baselinestationplaybook/Baseline+Playbook+V2017-3.pdf"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68.png"/></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68.png"/><Relationship Id="rId4" Type="http://schemas.openxmlformats.org/officeDocument/2006/relationships/hyperlink" Target="https://s3.amazonaws.com/baselinestationplaybook/Baseline+Playbook+V2017-3.pdf"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broadcast.amazon.com/videos/56427" TargetMode="Externa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dirty="0"/>
              <a:t>AMZL Onboarding</a:t>
            </a:r>
          </a:p>
        </p:txBody>
      </p:sp>
      <p:sp>
        <p:nvSpPr>
          <p:cNvPr id="4" name="Text Placeholder 5"/>
          <p:cNvSpPr txBox="1">
            <a:spLocks/>
          </p:cNvSpPr>
          <p:nvPr/>
        </p:nvSpPr>
        <p:spPr>
          <a:xfrm>
            <a:off x="1249680" y="3416300"/>
            <a:ext cx="9692640" cy="9144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DLA5</a:t>
            </a:r>
          </a:p>
          <a:p>
            <a:r>
              <a:rPr lang="en-US" dirty="0"/>
              <a:t>Riverside, CA</a:t>
            </a:r>
          </a:p>
        </p:txBody>
      </p:sp>
    </p:spTree>
    <p:extLst>
      <p:ext uri="{BB962C8B-B14F-4D97-AF65-F5344CB8AC3E}">
        <p14:creationId xmlns:p14="http://schemas.microsoft.com/office/powerpoint/2010/main" val="37037252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AMZL History and Growth</a:t>
            </a:r>
          </a:p>
        </p:txBody>
      </p:sp>
      <p:sp>
        <p:nvSpPr>
          <p:cNvPr id="3" name="Text Placeholder 2"/>
          <p:cNvSpPr>
            <a:spLocks noGrp="1"/>
          </p:cNvSpPr>
          <p:nvPr>
            <p:ph type="body" sz="quarter" idx="11"/>
          </p:nvPr>
        </p:nvSpPr>
        <p:spPr/>
        <p:txBody>
          <a:bodyPr/>
          <a:lstStyle/>
          <a:p>
            <a:r>
              <a:rPr lang="en-US" dirty="0"/>
              <a:t>Delivery Methods</a:t>
            </a:r>
          </a:p>
        </p:txBody>
      </p:sp>
      <p:sp>
        <p:nvSpPr>
          <p:cNvPr id="4" name="Text Placeholder 3"/>
          <p:cNvSpPr>
            <a:spLocks noGrp="1"/>
          </p:cNvSpPr>
          <p:nvPr>
            <p:ph type="body" sz="quarter" idx="12"/>
          </p:nvPr>
        </p:nvSpPr>
        <p:spPr>
          <a:xfrm>
            <a:off x="152398" y="1217362"/>
            <a:ext cx="4381501" cy="2268038"/>
          </a:xfrm>
        </p:spPr>
        <p:txBody>
          <a:bodyPr/>
          <a:lstStyle/>
          <a:p>
            <a:pPr marL="0" indent="0">
              <a:buNone/>
            </a:pPr>
            <a:r>
              <a:rPr lang="en-US" dirty="0"/>
              <a:t>Key Topics Covered:</a:t>
            </a:r>
          </a:p>
          <a:p>
            <a:pPr marL="0" indent="0">
              <a:buNone/>
            </a:pPr>
            <a:endParaRPr lang="en-US" dirty="0"/>
          </a:p>
          <a:p>
            <a:pPr lvl="1"/>
            <a:r>
              <a:rPr lang="en-US" dirty="0"/>
              <a:t>AMZL growth</a:t>
            </a:r>
          </a:p>
          <a:p>
            <a:pPr lvl="1"/>
            <a:r>
              <a:rPr lang="en-US" dirty="0"/>
              <a:t>Technologies and process launched in 2016</a:t>
            </a:r>
          </a:p>
        </p:txBody>
      </p:sp>
      <p:pic>
        <p:nvPicPr>
          <p:cNvPr id="1026" name="Picture 2" descr="Image result for course icon">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93180" y="2070346"/>
            <a:ext cx="1393936" cy="134496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523650" y="2077099"/>
            <a:ext cx="3090911" cy="461665"/>
          </a:xfrm>
          <a:prstGeom prst="rect">
            <a:avLst/>
          </a:prstGeom>
        </p:spPr>
        <p:txBody>
          <a:bodyPr wrap="none">
            <a:spAutoFit/>
          </a:bodyPr>
          <a:lstStyle/>
          <a:p>
            <a:r>
              <a:rPr lang="en-US" sz="2400" dirty="0">
                <a:solidFill>
                  <a:srgbClr val="0070C0"/>
                </a:solidFill>
              </a:rPr>
              <a:t>https://knet.csod.com</a:t>
            </a:r>
          </a:p>
        </p:txBody>
      </p:sp>
      <p:sp>
        <p:nvSpPr>
          <p:cNvPr id="8" name="Rectangle 7"/>
          <p:cNvSpPr/>
          <p:nvPr/>
        </p:nvSpPr>
        <p:spPr>
          <a:xfrm>
            <a:off x="6523650" y="2584318"/>
            <a:ext cx="5137432" cy="830997"/>
          </a:xfrm>
          <a:prstGeom prst="rect">
            <a:avLst/>
          </a:prstGeom>
        </p:spPr>
        <p:txBody>
          <a:bodyPr wrap="none">
            <a:spAutoFit/>
          </a:bodyPr>
          <a:lstStyle/>
          <a:p>
            <a:r>
              <a:rPr lang="en-US" sz="2400" dirty="0">
                <a:solidFill>
                  <a:schemeClr val="bg1"/>
                </a:solidFill>
              </a:rPr>
              <a:t>Day 1:</a:t>
            </a:r>
          </a:p>
          <a:p>
            <a:r>
              <a:rPr lang="en-US" sz="2400" dirty="0">
                <a:solidFill>
                  <a:schemeClr val="bg1"/>
                </a:solidFill>
              </a:rPr>
              <a:t>AMZL NA – Timeline and Milestones</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7992" y="3826294"/>
            <a:ext cx="7421967" cy="10344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0187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52399" y="127001"/>
            <a:ext cx="6380285" cy="558800"/>
          </a:xfrm>
        </p:spPr>
        <p:txBody>
          <a:bodyPr/>
          <a:lstStyle/>
          <a:p>
            <a:r>
              <a:rPr lang="en-US" dirty="0"/>
              <a:t>AMZL – Latest Data from WBR</a:t>
            </a:r>
          </a:p>
        </p:txBody>
      </p:sp>
      <p:sp>
        <p:nvSpPr>
          <p:cNvPr id="3" name="Text Placeholder 2"/>
          <p:cNvSpPr>
            <a:spLocks noGrp="1"/>
          </p:cNvSpPr>
          <p:nvPr>
            <p:ph type="body" sz="quarter" idx="11"/>
          </p:nvPr>
        </p:nvSpPr>
        <p:spPr>
          <a:xfrm>
            <a:off x="152399" y="641684"/>
            <a:ext cx="2057401" cy="385011"/>
          </a:xfrm>
        </p:spPr>
        <p:txBody>
          <a:bodyPr/>
          <a:lstStyle/>
          <a:p>
            <a:r>
              <a:rPr lang="en-US" dirty="0">
                <a:solidFill>
                  <a:srgbClr val="FF0000"/>
                </a:solidFill>
              </a:rPr>
              <a:t>(Week 28, 2017)</a:t>
            </a:r>
          </a:p>
        </p:txBody>
      </p:sp>
      <p:graphicFrame>
        <p:nvGraphicFramePr>
          <p:cNvPr id="4" name="Table 3"/>
          <p:cNvGraphicFramePr>
            <a:graphicFrameLocks noGrp="1"/>
          </p:cNvGraphicFramePr>
          <p:nvPr/>
        </p:nvGraphicFramePr>
        <p:xfrm>
          <a:off x="354563" y="1200484"/>
          <a:ext cx="11168742" cy="4572876"/>
        </p:xfrm>
        <a:graphic>
          <a:graphicData uri="http://schemas.openxmlformats.org/drawingml/2006/table">
            <a:tbl>
              <a:tblPr firstRow="1" bandRow="1">
                <a:tableStyleId>{5C22544A-7EE6-4342-B048-85BDC9FD1C3A}</a:tableStyleId>
              </a:tblPr>
              <a:tblGrid>
                <a:gridCol w="5159829">
                  <a:extLst>
                    <a:ext uri="{9D8B030D-6E8A-4147-A177-3AD203B41FA5}">
                      <a16:colId xmlns:a16="http://schemas.microsoft.com/office/drawing/2014/main" val="1613691249"/>
                    </a:ext>
                  </a:extLst>
                </a:gridCol>
                <a:gridCol w="3359020">
                  <a:extLst>
                    <a:ext uri="{9D8B030D-6E8A-4147-A177-3AD203B41FA5}">
                      <a16:colId xmlns:a16="http://schemas.microsoft.com/office/drawing/2014/main" val="2653039608"/>
                    </a:ext>
                  </a:extLst>
                </a:gridCol>
                <a:gridCol w="2649893">
                  <a:extLst>
                    <a:ext uri="{9D8B030D-6E8A-4147-A177-3AD203B41FA5}">
                      <a16:colId xmlns:a16="http://schemas.microsoft.com/office/drawing/2014/main" val="2326484965"/>
                    </a:ext>
                  </a:extLst>
                </a:gridCol>
              </a:tblGrid>
              <a:tr h="415716">
                <a:tc>
                  <a:txBody>
                    <a:bodyPr/>
                    <a:lstStyle/>
                    <a:p>
                      <a:r>
                        <a:rPr lang="en-US" sz="2000" dirty="0"/>
                        <a:t>Stat</a:t>
                      </a:r>
                    </a:p>
                  </a:txBody>
                  <a:tcPr marL="102505" marR="102505" marT="51253" marB="51253"/>
                </a:tc>
                <a:tc>
                  <a:txBody>
                    <a:bodyPr/>
                    <a:lstStyle/>
                    <a:p>
                      <a:r>
                        <a:rPr lang="en-US" sz="2000" dirty="0"/>
                        <a:t>Week 21 - Actual</a:t>
                      </a:r>
                    </a:p>
                  </a:txBody>
                  <a:tcPr marL="102505" marR="102505" marT="51253" marB="51253"/>
                </a:tc>
                <a:tc>
                  <a:txBody>
                    <a:bodyPr/>
                    <a:lstStyle/>
                    <a:p>
                      <a:r>
                        <a:rPr lang="en-US" sz="2000" dirty="0"/>
                        <a:t>Goal</a:t>
                      </a:r>
                    </a:p>
                  </a:txBody>
                  <a:tcPr marL="102505" marR="102505" marT="51253" marB="51253"/>
                </a:tc>
                <a:extLst>
                  <a:ext uri="{0D108BD9-81ED-4DB2-BD59-A6C34878D82A}">
                    <a16:rowId xmlns:a16="http://schemas.microsoft.com/office/drawing/2014/main" val="1555472598"/>
                  </a:ext>
                </a:extLst>
              </a:tr>
              <a:tr h="415716">
                <a:tc>
                  <a:txBody>
                    <a:bodyPr/>
                    <a:lstStyle/>
                    <a:p>
                      <a:r>
                        <a:rPr lang="en-US" sz="2000" dirty="0"/>
                        <a:t>% FDS (First</a:t>
                      </a:r>
                      <a:r>
                        <a:rPr lang="en-US" sz="2000" baseline="0" dirty="0"/>
                        <a:t> Day Delivery Success</a:t>
                      </a:r>
                      <a:endParaRPr lang="en-US" sz="2000" dirty="0"/>
                    </a:p>
                  </a:txBody>
                  <a:tcPr marL="102505" marR="102505" marT="51253" marB="51253"/>
                </a:tc>
                <a:tc>
                  <a:txBody>
                    <a:bodyPr/>
                    <a:lstStyle/>
                    <a:p>
                      <a:endParaRPr lang="en-US"/>
                    </a:p>
                  </a:txBody>
                  <a:tcPr marL="102505" marR="102505" marT="51253" marB="51253"/>
                </a:tc>
                <a:tc>
                  <a:txBody>
                    <a:bodyPr/>
                    <a:lstStyle/>
                    <a:p>
                      <a:endParaRPr lang="en-US" dirty="0"/>
                    </a:p>
                  </a:txBody>
                  <a:tcPr marL="102505" marR="102505" marT="51253" marB="51253"/>
                </a:tc>
                <a:extLst>
                  <a:ext uri="{0D108BD9-81ED-4DB2-BD59-A6C34878D82A}">
                    <a16:rowId xmlns:a16="http://schemas.microsoft.com/office/drawing/2014/main" val="1824587656"/>
                  </a:ext>
                </a:extLst>
              </a:tr>
              <a:tr h="415716">
                <a:tc>
                  <a:txBody>
                    <a:bodyPr/>
                    <a:lstStyle/>
                    <a:p>
                      <a:r>
                        <a:rPr lang="en-US" sz="2000" dirty="0"/>
                        <a:t>% Attempted Within EAD</a:t>
                      </a:r>
                    </a:p>
                  </a:txBody>
                  <a:tcPr marL="102505" marR="102505" marT="51253" marB="51253"/>
                </a:tc>
                <a:tc>
                  <a:txBody>
                    <a:bodyPr/>
                    <a:lstStyle/>
                    <a:p>
                      <a:endParaRPr lang="en-US"/>
                    </a:p>
                  </a:txBody>
                  <a:tcPr marL="102505" marR="102505" marT="51253" marB="51253"/>
                </a:tc>
                <a:tc>
                  <a:txBody>
                    <a:bodyPr/>
                    <a:lstStyle/>
                    <a:p>
                      <a:endParaRPr lang="en-US" dirty="0"/>
                    </a:p>
                  </a:txBody>
                  <a:tcPr marL="102505" marR="102505" marT="51253" marB="51253"/>
                </a:tc>
                <a:extLst>
                  <a:ext uri="{0D108BD9-81ED-4DB2-BD59-A6C34878D82A}">
                    <a16:rowId xmlns:a16="http://schemas.microsoft.com/office/drawing/2014/main" val="250104424"/>
                  </a:ext>
                </a:extLst>
              </a:tr>
              <a:tr h="415716">
                <a:tc>
                  <a:txBody>
                    <a:bodyPr/>
                    <a:lstStyle/>
                    <a:p>
                      <a:r>
                        <a:rPr lang="en-US" sz="2000" dirty="0"/>
                        <a:t>% Delivery Success</a:t>
                      </a:r>
                    </a:p>
                  </a:txBody>
                  <a:tcPr marL="102505" marR="102505" marT="51253" marB="51253"/>
                </a:tc>
                <a:tc>
                  <a:txBody>
                    <a:bodyPr/>
                    <a:lstStyle/>
                    <a:p>
                      <a:endParaRPr lang="en-US"/>
                    </a:p>
                  </a:txBody>
                  <a:tcPr marL="102505" marR="102505" marT="51253" marB="51253"/>
                </a:tc>
                <a:tc>
                  <a:txBody>
                    <a:bodyPr/>
                    <a:lstStyle/>
                    <a:p>
                      <a:endParaRPr lang="en-US" dirty="0"/>
                    </a:p>
                  </a:txBody>
                  <a:tcPr marL="102505" marR="102505" marT="51253" marB="51253"/>
                </a:tc>
                <a:extLst>
                  <a:ext uri="{0D108BD9-81ED-4DB2-BD59-A6C34878D82A}">
                    <a16:rowId xmlns:a16="http://schemas.microsoft.com/office/drawing/2014/main" val="3112712098"/>
                  </a:ext>
                </a:extLst>
              </a:tr>
              <a:tr h="415716">
                <a:tc>
                  <a:txBody>
                    <a:bodyPr/>
                    <a:lstStyle/>
                    <a:p>
                      <a:r>
                        <a:rPr lang="en-US" sz="2000" dirty="0"/>
                        <a:t>Completed</a:t>
                      </a:r>
                      <a:r>
                        <a:rPr lang="en-US" sz="2000" baseline="0" dirty="0"/>
                        <a:t> Routes (DA / DP)</a:t>
                      </a:r>
                      <a:endParaRPr lang="en-US" sz="2000" dirty="0"/>
                    </a:p>
                  </a:txBody>
                  <a:tcPr marL="102505" marR="102505" marT="51253" marB="51253"/>
                </a:tc>
                <a:tc>
                  <a:txBody>
                    <a:bodyPr/>
                    <a:lstStyle/>
                    <a:p>
                      <a:endParaRPr lang="en-US"/>
                    </a:p>
                  </a:txBody>
                  <a:tcPr marL="102505" marR="102505" marT="51253" marB="51253"/>
                </a:tc>
                <a:tc>
                  <a:txBody>
                    <a:bodyPr/>
                    <a:lstStyle/>
                    <a:p>
                      <a:endParaRPr lang="en-US" dirty="0"/>
                    </a:p>
                  </a:txBody>
                  <a:tcPr marL="102505" marR="102505" marT="51253" marB="51253"/>
                </a:tc>
                <a:extLst>
                  <a:ext uri="{0D108BD9-81ED-4DB2-BD59-A6C34878D82A}">
                    <a16:rowId xmlns:a16="http://schemas.microsoft.com/office/drawing/2014/main" val="2924487723"/>
                  </a:ext>
                </a:extLst>
              </a:tr>
              <a:tr h="415716">
                <a:tc>
                  <a:txBody>
                    <a:bodyPr/>
                    <a:lstStyle/>
                    <a:p>
                      <a:r>
                        <a:rPr lang="en-US" sz="2000" dirty="0"/>
                        <a:t>Inducted Shipments</a:t>
                      </a:r>
                    </a:p>
                  </a:txBody>
                  <a:tcPr marL="102505" marR="102505" marT="51253" marB="51253"/>
                </a:tc>
                <a:tc>
                  <a:txBody>
                    <a:bodyPr/>
                    <a:lstStyle/>
                    <a:p>
                      <a:endParaRPr lang="en-US"/>
                    </a:p>
                  </a:txBody>
                  <a:tcPr marL="102505" marR="102505" marT="51253" marB="51253"/>
                </a:tc>
                <a:tc>
                  <a:txBody>
                    <a:bodyPr/>
                    <a:lstStyle/>
                    <a:p>
                      <a:endParaRPr lang="en-US" dirty="0"/>
                    </a:p>
                  </a:txBody>
                  <a:tcPr marL="102505" marR="102505" marT="51253" marB="51253"/>
                </a:tc>
                <a:extLst>
                  <a:ext uri="{0D108BD9-81ED-4DB2-BD59-A6C34878D82A}">
                    <a16:rowId xmlns:a16="http://schemas.microsoft.com/office/drawing/2014/main" val="1514880040"/>
                  </a:ext>
                </a:extLst>
              </a:tr>
              <a:tr h="415716">
                <a:tc>
                  <a:txBody>
                    <a:bodyPr/>
                    <a:lstStyle/>
                    <a:p>
                      <a:r>
                        <a:rPr lang="en-US" sz="2000" dirty="0"/>
                        <a:t>Delivered Shipments</a:t>
                      </a:r>
                    </a:p>
                  </a:txBody>
                  <a:tcPr marL="102505" marR="102505" marT="51253" marB="51253"/>
                </a:tc>
                <a:tc>
                  <a:txBody>
                    <a:bodyPr/>
                    <a:lstStyle/>
                    <a:p>
                      <a:endParaRPr lang="en-US"/>
                    </a:p>
                  </a:txBody>
                  <a:tcPr marL="102505" marR="102505" marT="51253" marB="51253"/>
                </a:tc>
                <a:tc>
                  <a:txBody>
                    <a:bodyPr/>
                    <a:lstStyle/>
                    <a:p>
                      <a:endParaRPr lang="en-US" dirty="0"/>
                    </a:p>
                  </a:txBody>
                  <a:tcPr marL="102505" marR="102505" marT="51253" marB="51253"/>
                </a:tc>
                <a:extLst>
                  <a:ext uri="{0D108BD9-81ED-4DB2-BD59-A6C34878D82A}">
                    <a16:rowId xmlns:a16="http://schemas.microsoft.com/office/drawing/2014/main" val="1666374681"/>
                  </a:ext>
                </a:extLst>
              </a:tr>
              <a:tr h="415716">
                <a:tc>
                  <a:txBody>
                    <a:bodyPr/>
                    <a:lstStyle/>
                    <a:p>
                      <a:r>
                        <a:rPr lang="en-US" sz="2000" dirty="0"/>
                        <a:t>UTA / UTL</a:t>
                      </a:r>
                    </a:p>
                  </a:txBody>
                  <a:tcPr marL="102505" marR="102505" marT="51253" marB="51253"/>
                </a:tc>
                <a:tc>
                  <a:txBody>
                    <a:bodyPr/>
                    <a:lstStyle/>
                    <a:p>
                      <a:endParaRPr lang="en-US"/>
                    </a:p>
                  </a:txBody>
                  <a:tcPr marL="102505" marR="102505" marT="51253" marB="51253"/>
                </a:tc>
                <a:tc>
                  <a:txBody>
                    <a:bodyPr/>
                    <a:lstStyle/>
                    <a:p>
                      <a:endParaRPr lang="en-US" dirty="0"/>
                    </a:p>
                  </a:txBody>
                  <a:tcPr marL="102505" marR="102505" marT="51253" marB="51253"/>
                </a:tc>
                <a:extLst>
                  <a:ext uri="{0D108BD9-81ED-4DB2-BD59-A6C34878D82A}">
                    <a16:rowId xmlns:a16="http://schemas.microsoft.com/office/drawing/2014/main" val="362311953"/>
                  </a:ext>
                </a:extLst>
              </a:tr>
              <a:tr h="415716">
                <a:tc>
                  <a:txBody>
                    <a:bodyPr/>
                    <a:lstStyle/>
                    <a:p>
                      <a:r>
                        <a:rPr lang="en-US" sz="2000" dirty="0"/>
                        <a:t>Cost Per Shipment</a:t>
                      </a:r>
                    </a:p>
                  </a:txBody>
                  <a:tcPr marL="102505" marR="102505" marT="51253" marB="51253"/>
                </a:tc>
                <a:tc>
                  <a:txBody>
                    <a:bodyPr/>
                    <a:lstStyle/>
                    <a:p>
                      <a:endParaRPr lang="en-US"/>
                    </a:p>
                  </a:txBody>
                  <a:tcPr marL="102505" marR="102505" marT="51253" marB="51253"/>
                </a:tc>
                <a:tc>
                  <a:txBody>
                    <a:bodyPr/>
                    <a:lstStyle/>
                    <a:p>
                      <a:endParaRPr lang="en-US" dirty="0"/>
                    </a:p>
                  </a:txBody>
                  <a:tcPr marL="102505" marR="102505" marT="51253" marB="51253"/>
                </a:tc>
                <a:extLst>
                  <a:ext uri="{0D108BD9-81ED-4DB2-BD59-A6C34878D82A}">
                    <a16:rowId xmlns:a16="http://schemas.microsoft.com/office/drawing/2014/main" val="2570807955"/>
                  </a:ext>
                </a:extLst>
              </a:tr>
              <a:tr h="415716">
                <a:tc>
                  <a:txBody>
                    <a:bodyPr/>
                    <a:lstStyle/>
                    <a:p>
                      <a:r>
                        <a:rPr lang="en-US" sz="2000" dirty="0"/>
                        <a:t>Lost Shipments</a:t>
                      </a:r>
                    </a:p>
                  </a:txBody>
                  <a:tcPr marL="102505" marR="102505" marT="51253" marB="51253"/>
                </a:tc>
                <a:tc>
                  <a:txBody>
                    <a:bodyPr/>
                    <a:lstStyle/>
                    <a:p>
                      <a:endParaRPr lang="en-US"/>
                    </a:p>
                  </a:txBody>
                  <a:tcPr marL="102505" marR="102505" marT="51253" marB="51253"/>
                </a:tc>
                <a:tc>
                  <a:txBody>
                    <a:bodyPr/>
                    <a:lstStyle/>
                    <a:p>
                      <a:endParaRPr lang="en-US" dirty="0"/>
                    </a:p>
                  </a:txBody>
                  <a:tcPr marL="102505" marR="102505" marT="51253" marB="51253"/>
                </a:tc>
                <a:extLst>
                  <a:ext uri="{0D108BD9-81ED-4DB2-BD59-A6C34878D82A}">
                    <a16:rowId xmlns:a16="http://schemas.microsoft.com/office/drawing/2014/main" val="1233158123"/>
                  </a:ext>
                </a:extLst>
              </a:tr>
              <a:tr h="415716">
                <a:tc>
                  <a:txBody>
                    <a:bodyPr/>
                    <a:lstStyle/>
                    <a:p>
                      <a:r>
                        <a:rPr lang="en-US" sz="2000" dirty="0"/>
                        <a:t>Concessions DPMO</a:t>
                      </a:r>
                    </a:p>
                  </a:txBody>
                  <a:tcPr marL="102505" marR="102505" marT="51253" marB="51253"/>
                </a:tc>
                <a:tc>
                  <a:txBody>
                    <a:bodyPr/>
                    <a:lstStyle/>
                    <a:p>
                      <a:endParaRPr lang="en-US"/>
                    </a:p>
                  </a:txBody>
                  <a:tcPr marL="102505" marR="102505" marT="51253" marB="51253"/>
                </a:tc>
                <a:tc>
                  <a:txBody>
                    <a:bodyPr/>
                    <a:lstStyle/>
                    <a:p>
                      <a:endParaRPr lang="en-US" dirty="0"/>
                    </a:p>
                  </a:txBody>
                  <a:tcPr marL="102505" marR="102505" marT="51253" marB="51253"/>
                </a:tc>
                <a:extLst>
                  <a:ext uri="{0D108BD9-81ED-4DB2-BD59-A6C34878D82A}">
                    <a16:rowId xmlns:a16="http://schemas.microsoft.com/office/drawing/2014/main" val="4269510722"/>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1250254025"/>
              </p:ext>
            </p:extLst>
          </p:nvPr>
        </p:nvGraphicFramePr>
        <p:xfrm>
          <a:off x="5514392" y="1628438"/>
          <a:ext cx="6008913" cy="415716"/>
        </p:xfrm>
        <a:graphic>
          <a:graphicData uri="http://schemas.openxmlformats.org/drawingml/2006/table">
            <a:tbl>
              <a:tblPr firstRow="1" bandRow="1">
                <a:tableStyleId>{5C22544A-7EE6-4342-B048-85BDC9FD1C3A}</a:tableStyleId>
              </a:tblPr>
              <a:tblGrid>
                <a:gridCol w="3359020">
                  <a:extLst>
                    <a:ext uri="{9D8B030D-6E8A-4147-A177-3AD203B41FA5}">
                      <a16:colId xmlns:a16="http://schemas.microsoft.com/office/drawing/2014/main" val="2229076943"/>
                    </a:ext>
                  </a:extLst>
                </a:gridCol>
                <a:gridCol w="2649893">
                  <a:extLst>
                    <a:ext uri="{9D8B030D-6E8A-4147-A177-3AD203B41FA5}">
                      <a16:colId xmlns:a16="http://schemas.microsoft.com/office/drawing/2014/main" val="826773946"/>
                    </a:ext>
                  </a:extLst>
                </a:gridCol>
              </a:tblGrid>
              <a:tr h="4157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98.08%</a:t>
                      </a:r>
                    </a:p>
                  </a:txBody>
                  <a:tcPr marL="102505" marR="102505" marT="51253" marB="51253"/>
                </a:tc>
                <a:tc>
                  <a:txBody>
                    <a:bodyPr/>
                    <a:lstStyle/>
                    <a:p>
                      <a:r>
                        <a:rPr lang="en-US" sz="2000" dirty="0"/>
                        <a:t>98.00%</a:t>
                      </a:r>
                    </a:p>
                  </a:txBody>
                  <a:tcPr marL="102505" marR="102505" marT="51253" marB="51253"/>
                </a:tc>
                <a:extLst>
                  <a:ext uri="{0D108BD9-81ED-4DB2-BD59-A6C34878D82A}">
                    <a16:rowId xmlns:a16="http://schemas.microsoft.com/office/drawing/2014/main" val="3040843917"/>
                  </a:ext>
                </a:extLst>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1198523128"/>
              </p:ext>
            </p:extLst>
          </p:nvPr>
        </p:nvGraphicFramePr>
        <p:xfrm>
          <a:off x="5514391" y="2044154"/>
          <a:ext cx="6008913" cy="415716"/>
        </p:xfrm>
        <a:graphic>
          <a:graphicData uri="http://schemas.openxmlformats.org/drawingml/2006/table">
            <a:tbl>
              <a:tblPr firstRow="1" bandRow="1">
                <a:tableStyleId>{5C22544A-7EE6-4342-B048-85BDC9FD1C3A}</a:tableStyleId>
              </a:tblPr>
              <a:tblGrid>
                <a:gridCol w="3359020">
                  <a:extLst>
                    <a:ext uri="{9D8B030D-6E8A-4147-A177-3AD203B41FA5}">
                      <a16:colId xmlns:a16="http://schemas.microsoft.com/office/drawing/2014/main" val="3438008161"/>
                    </a:ext>
                  </a:extLst>
                </a:gridCol>
                <a:gridCol w="2649893">
                  <a:extLst>
                    <a:ext uri="{9D8B030D-6E8A-4147-A177-3AD203B41FA5}">
                      <a16:colId xmlns:a16="http://schemas.microsoft.com/office/drawing/2014/main" val="2933745569"/>
                    </a:ext>
                  </a:extLst>
                </a:gridCol>
              </a:tblGrid>
              <a:tr h="415716">
                <a:tc>
                  <a:txBody>
                    <a:bodyPr/>
                    <a:lstStyle/>
                    <a:p>
                      <a:r>
                        <a:rPr lang="en-US" sz="2000" dirty="0"/>
                        <a:t>96.16% / 99.20 (</a:t>
                      </a:r>
                      <a:r>
                        <a:rPr lang="en-US" sz="2000" dirty="0" err="1"/>
                        <a:t>Cont</a:t>
                      </a:r>
                      <a:r>
                        <a:rPr lang="en-US" sz="2000" dirty="0"/>
                        <a:t>)</a:t>
                      </a:r>
                    </a:p>
                  </a:txBody>
                  <a:tcPr marL="102505" marR="102505" marT="51253" marB="51253"/>
                </a:tc>
                <a:tc>
                  <a:txBody>
                    <a:bodyPr/>
                    <a:lstStyle/>
                    <a:p>
                      <a:r>
                        <a:rPr lang="en-US" sz="2000" dirty="0"/>
                        <a:t>99.00% / 99.80%</a:t>
                      </a:r>
                    </a:p>
                  </a:txBody>
                  <a:tcPr marL="102505" marR="102505" marT="51253" marB="51253"/>
                </a:tc>
                <a:extLst>
                  <a:ext uri="{0D108BD9-81ED-4DB2-BD59-A6C34878D82A}">
                    <a16:rowId xmlns:a16="http://schemas.microsoft.com/office/drawing/2014/main" val="2990422448"/>
                  </a:ext>
                </a:extLst>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1009820036"/>
              </p:ext>
            </p:extLst>
          </p:nvPr>
        </p:nvGraphicFramePr>
        <p:xfrm>
          <a:off x="5514390" y="2453446"/>
          <a:ext cx="6008913" cy="415716"/>
        </p:xfrm>
        <a:graphic>
          <a:graphicData uri="http://schemas.openxmlformats.org/drawingml/2006/table">
            <a:tbl>
              <a:tblPr firstRow="1" bandRow="1">
                <a:tableStyleId>{5C22544A-7EE6-4342-B048-85BDC9FD1C3A}</a:tableStyleId>
              </a:tblPr>
              <a:tblGrid>
                <a:gridCol w="3359020">
                  <a:extLst>
                    <a:ext uri="{9D8B030D-6E8A-4147-A177-3AD203B41FA5}">
                      <a16:colId xmlns:a16="http://schemas.microsoft.com/office/drawing/2014/main" val="440317018"/>
                    </a:ext>
                  </a:extLst>
                </a:gridCol>
                <a:gridCol w="2649893">
                  <a:extLst>
                    <a:ext uri="{9D8B030D-6E8A-4147-A177-3AD203B41FA5}">
                      <a16:colId xmlns:a16="http://schemas.microsoft.com/office/drawing/2014/main" val="3127421030"/>
                    </a:ext>
                  </a:extLst>
                </a:gridCol>
              </a:tblGrid>
              <a:tr h="415716">
                <a:tc>
                  <a:txBody>
                    <a:bodyPr/>
                    <a:lstStyle/>
                    <a:p>
                      <a:r>
                        <a:rPr lang="en-US" sz="2000" dirty="0"/>
                        <a:t>97.94%</a:t>
                      </a:r>
                    </a:p>
                  </a:txBody>
                  <a:tcPr marL="102505" marR="102505" marT="51253" marB="51253"/>
                </a:tc>
                <a:tc>
                  <a:txBody>
                    <a:bodyPr/>
                    <a:lstStyle/>
                    <a:p>
                      <a:r>
                        <a:rPr lang="en-US" sz="2000" dirty="0"/>
                        <a:t>97.00%</a:t>
                      </a:r>
                    </a:p>
                  </a:txBody>
                  <a:tcPr marL="102505" marR="102505" marT="51253" marB="51253"/>
                </a:tc>
                <a:extLst>
                  <a:ext uri="{0D108BD9-81ED-4DB2-BD59-A6C34878D82A}">
                    <a16:rowId xmlns:a16="http://schemas.microsoft.com/office/drawing/2014/main" val="729062520"/>
                  </a:ext>
                </a:extLst>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1781685328"/>
              </p:ext>
            </p:extLst>
          </p:nvPr>
        </p:nvGraphicFramePr>
        <p:xfrm>
          <a:off x="5514390" y="2869589"/>
          <a:ext cx="6008913" cy="415716"/>
        </p:xfrm>
        <a:graphic>
          <a:graphicData uri="http://schemas.openxmlformats.org/drawingml/2006/table">
            <a:tbl>
              <a:tblPr firstRow="1" bandRow="1">
                <a:tableStyleId>{5C22544A-7EE6-4342-B048-85BDC9FD1C3A}</a:tableStyleId>
              </a:tblPr>
              <a:tblGrid>
                <a:gridCol w="3359020">
                  <a:extLst>
                    <a:ext uri="{9D8B030D-6E8A-4147-A177-3AD203B41FA5}">
                      <a16:colId xmlns:a16="http://schemas.microsoft.com/office/drawing/2014/main" val="291190662"/>
                    </a:ext>
                  </a:extLst>
                </a:gridCol>
                <a:gridCol w="2649893">
                  <a:extLst>
                    <a:ext uri="{9D8B030D-6E8A-4147-A177-3AD203B41FA5}">
                      <a16:colId xmlns:a16="http://schemas.microsoft.com/office/drawing/2014/main" val="2683439186"/>
                    </a:ext>
                  </a:extLst>
                </a:gridCol>
              </a:tblGrid>
              <a:tr h="415716">
                <a:tc>
                  <a:txBody>
                    <a:bodyPr/>
                    <a:lstStyle/>
                    <a:p>
                      <a:r>
                        <a:rPr lang="en-US" sz="2000" dirty="0"/>
                        <a:t>49,075</a:t>
                      </a:r>
                      <a:r>
                        <a:rPr lang="en-US" sz="2000" baseline="0" dirty="0"/>
                        <a:t> / 113,023</a:t>
                      </a:r>
                      <a:endParaRPr lang="en-US" sz="2000" dirty="0"/>
                    </a:p>
                  </a:txBody>
                  <a:tcPr marL="102505" marR="102505" marT="51253" marB="51253"/>
                </a:tc>
                <a:tc>
                  <a:txBody>
                    <a:bodyPr/>
                    <a:lstStyle/>
                    <a:p>
                      <a:endParaRPr lang="en-US" sz="2000" dirty="0"/>
                    </a:p>
                  </a:txBody>
                  <a:tcPr marL="102505" marR="102505" marT="51253" marB="51253"/>
                </a:tc>
                <a:extLst>
                  <a:ext uri="{0D108BD9-81ED-4DB2-BD59-A6C34878D82A}">
                    <a16:rowId xmlns:a16="http://schemas.microsoft.com/office/drawing/2014/main" val="3679346180"/>
                  </a:ext>
                </a:extLst>
              </a:tr>
            </a:tbl>
          </a:graphicData>
        </a:graphic>
      </p:graphicFrame>
      <p:graphicFrame>
        <p:nvGraphicFramePr>
          <p:cNvPr id="16" name="Table 15"/>
          <p:cNvGraphicFramePr>
            <a:graphicFrameLocks noGrp="1"/>
          </p:cNvGraphicFramePr>
          <p:nvPr>
            <p:extLst>
              <p:ext uri="{D42A27DB-BD31-4B8C-83A1-F6EECF244321}">
                <p14:modId xmlns:p14="http://schemas.microsoft.com/office/powerpoint/2010/main" val="84506582"/>
              </p:ext>
            </p:extLst>
          </p:nvPr>
        </p:nvGraphicFramePr>
        <p:xfrm>
          <a:off x="5514389" y="3281789"/>
          <a:ext cx="6008913" cy="415716"/>
        </p:xfrm>
        <a:graphic>
          <a:graphicData uri="http://schemas.openxmlformats.org/drawingml/2006/table">
            <a:tbl>
              <a:tblPr firstRow="1" bandRow="1">
                <a:tableStyleId>{5C22544A-7EE6-4342-B048-85BDC9FD1C3A}</a:tableStyleId>
              </a:tblPr>
              <a:tblGrid>
                <a:gridCol w="3359020">
                  <a:extLst>
                    <a:ext uri="{9D8B030D-6E8A-4147-A177-3AD203B41FA5}">
                      <a16:colId xmlns:a16="http://schemas.microsoft.com/office/drawing/2014/main" val="2884350840"/>
                    </a:ext>
                  </a:extLst>
                </a:gridCol>
                <a:gridCol w="2649893">
                  <a:extLst>
                    <a:ext uri="{9D8B030D-6E8A-4147-A177-3AD203B41FA5}">
                      <a16:colId xmlns:a16="http://schemas.microsoft.com/office/drawing/2014/main" val="1353528543"/>
                    </a:ext>
                  </a:extLst>
                </a:gridCol>
              </a:tblGrid>
              <a:tr h="415716">
                <a:tc>
                  <a:txBody>
                    <a:bodyPr/>
                    <a:lstStyle/>
                    <a:p>
                      <a:r>
                        <a:rPr lang="en-US" sz="2000" dirty="0"/>
                        <a:t>9,565,840</a:t>
                      </a:r>
                    </a:p>
                  </a:txBody>
                  <a:tcPr marL="102505" marR="102505" marT="51253" marB="51253"/>
                </a:tc>
                <a:tc>
                  <a:txBody>
                    <a:bodyPr/>
                    <a:lstStyle/>
                    <a:p>
                      <a:endParaRPr lang="en-US" sz="2000" dirty="0"/>
                    </a:p>
                  </a:txBody>
                  <a:tcPr marL="102505" marR="102505" marT="51253" marB="51253"/>
                </a:tc>
                <a:extLst>
                  <a:ext uri="{0D108BD9-81ED-4DB2-BD59-A6C34878D82A}">
                    <a16:rowId xmlns:a16="http://schemas.microsoft.com/office/drawing/2014/main" val="4022938914"/>
                  </a:ext>
                </a:extLst>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1808505642"/>
              </p:ext>
            </p:extLst>
          </p:nvPr>
        </p:nvGraphicFramePr>
        <p:xfrm>
          <a:off x="5514389" y="3697932"/>
          <a:ext cx="6008913" cy="415716"/>
        </p:xfrm>
        <a:graphic>
          <a:graphicData uri="http://schemas.openxmlformats.org/drawingml/2006/table">
            <a:tbl>
              <a:tblPr firstRow="1" bandRow="1">
                <a:tableStyleId>{5C22544A-7EE6-4342-B048-85BDC9FD1C3A}</a:tableStyleId>
              </a:tblPr>
              <a:tblGrid>
                <a:gridCol w="3359020">
                  <a:extLst>
                    <a:ext uri="{9D8B030D-6E8A-4147-A177-3AD203B41FA5}">
                      <a16:colId xmlns:a16="http://schemas.microsoft.com/office/drawing/2014/main" val="203671559"/>
                    </a:ext>
                  </a:extLst>
                </a:gridCol>
                <a:gridCol w="2649893">
                  <a:extLst>
                    <a:ext uri="{9D8B030D-6E8A-4147-A177-3AD203B41FA5}">
                      <a16:colId xmlns:a16="http://schemas.microsoft.com/office/drawing/2014/main" val="189965755"/>
                    </a:ext>
                  </a:extLst>
                </a:gridCol>
              </a:tblGrid>
              <a:tr h="415716">
                <a:tc>
                  <a:txBody>
                    <a:bodyPr/>
                    <a:lstStyle/>
                    <a:p>
                      <a:r>
                        <a:rPr lang="en-US" sz="2000" dirty="0"/>
                        <a:t>10,140,626</a:t>
                      </a:r>
                    </a:p>
                  </a:txBody>
                  <a:tcPr marL="102505" marR="102505" marT="51253" marB="51253"/>
                </a:tc>
                <a:tc>
                  <a:txBody>
                    <a:bodyPr/>
                    <a:lstStyle/>
                    <a:p>
                      <a:endParaRPr lang="en-US" sz="2000" dirty="0"/>
                    </a:p>
                  </a:txBody>
                  <a:tcPr marL="102505" marR="102505" marT="51253" marB="51253"/>
                </a:tc>
                <a:extLst>
                  <a:ext uri="{0D108BD9-81ED-4DB2-BD59-A6C34878D82A}">
                    <a16:rowId xmlns:a16="http://schemas.microsoft.com/office/drawing/2014/main" val="3445569206"/>
                  </a:ext>
                </a:extLst>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1702871502"/>
              </p:ext>
            </p:extLst>
          </p:nvPr>
        </p:nvGraphicFramePr>
        <p:xfrm>
          <a:off x="5514389" y="4118282"/>
          <a:ext cx="6008913" cy="415716"/>
        </p:xfrm>
        <a:graphic>
          <a:graphicData uri="http://schemas.openxmlformats.org/drawingml/2006/table">
            <a:tbl>
              <a:tblPr firstRow="1" bandRow="1">
                <a:tableStyleId>{5C22544A-7EE6-4342-B048-85BDC9FD1C3A}</a:tableStyleId>
              </a:tblPr>
              <a:tblGrid>
                <a:gridCol w="3359020">
                  <a:extLst>
                    <a:ext uri="{9D8B030D-6E8A-4147-A177-3AD203B41FA5}">
                      <a16:colId xmlns:a16="http://schemas.microsoft.com/office/drawing/2014/main" val="2261310169"/>
                    </a:ext>
                  </a:extLst>
                </a:gridCol>
                <a:gridCol w="2649893">
                  <a:extLst>
                    <a:ext uri="{9D8B030D-6E8A-4147-A177-3AD203B41FA5}">
                      <a16:colId xmlns:a16="http://schemas.microsoft.com/office/drawing/2014/main" val="3360284201"/>
                    </a:ext>
                  </a:extLst>
                </a:gridCol>
              </a:tblGrid>
              <a:tr h="415716">
                <a:tc>
                  <a:txBody>
                    <a:bodyPr/>
                    <a:lstStyle/>
                    <a:p>
                      <a:r>
                        <a:rPr lang="en-US" sz="2000" dirty="0"/>
                        <a:t>54,653 / 16,949</a:t>
                      </a:r>
                    </a:p>
                  </a:txBody>
                  <a:tcPr marL="102505" marR="102505" marT="51253" marB="51253"/>
                </a:tc>
                <a:tc>
                  <a:txBody>
                    <a:bodyPr/>
                    <a:lstStyle/>
                    <a:p>
                      <a:endParaRPr lang="en-US" sz="2000" dirty="0"/>
                    </a:p>
                  </a:txBody>
                  <a:tcPr marL="102505" marR="102505" marT="51253" marB="51253"/>
                </a:tc>
                <a:extLst>
                  <a:ext uri="{0D108BD9-81ED-4DB2-BD59-A6C34878D82A}">
                    <a16:rowId xmlns:a16="http://schemas.microsoft.com/office/drawing/2014/main" val="1797028760"/>
                  </a:ext>
                </a:extLst>
              </a:tr>
            </a:tbl>
          </a:graphicData>
        </a:graphic>
      </p:graphicFrame>
      <p:graphicFrame>
        <p:nvGraphicFramePr>
          <p:cNvPr id="19" name="Table 18"/>
          <p:cNvGraphicFramePr>
            <a:graphicFrameLocks noGrp="1"/>
          </p:cNvGraphicFramePr>
          <p:nvPr>
            <p:extLst>
              <p:ext uri="{D42A27DB-BD31-4B8C-83A1-F6EECF244321}">
                <p14:modId xmlns:p14="http://schemas.microsoft.com/office/powerpoint/2010/main" val="3817118155"/>
              </p:ext>
            </p:extLst>
          </p:nvPr>
        </p:nvGraphicFramePr>
        <p:xfrm>
          <a:off x="5514388" y="4531844"/>
          <a:ext cx="6008913" cy="415716"/>
        </p:xfrm>
        <a:graphic>
          <a:graphicData uri="http://schemas.openxmlformats.org/drawingml/2006/table">
            <a:tbl>
              <a:tblPr firstRow="1" bandRow="1">
                <a:tableStyleId>{5C22544A-7EE6-4342-B048-85BDC9FD1C3A}</a:tableStyleId>
              </a:tblPr>
              <a:tblGrid>
                <a:gridCol w="3359020">
                  <a:extLst>
                    <a:ext uri="{9D8B030D-6E8A-4147-A177-3AD203B41FA5}">
                      <a16:colId xmlns:a16="http://schemas.microsoft.com/office/drawing/2014/main" val="1858436965"/>
                    </a:ext>
                  </a:extLst>
                </a:gridCol>
                <a:gridCol w="2649893">
                  <a:extLst>
                    <a:ext uri="{9D8B030D-6E8A-4147-A177-3AD203B41FA5}">
                      <a16:colId xmlns:a16="http://schemas.microsoft.com/office/drawing/2014/main" val="1072468570"/>
                    </a:ext>
                  </a:extLst>
                </a:gridCol>
              </a:tblGrid>
              <a:tr h="415716">
                <a:tc>
                  <a:txBody>
                    <a:bodyPr/>
                    <a:lstStyle/>
                    <a:p>
                      <a:r>
                        <a:rPr lang="en-US" sz="2000" dirty="0"/>
                        <a:t>3.35 / 4.18 (SC) / 4.28 (C)</a:t>
                      </a:r>
                    </a:p>
                  </a:txBody>
                  <a:tcPr marL="102505" marR="102505" marT="51253" marB="51253"/>
                </a:tc>
                <a:tc>
                  <a:txBody>
                    <a:bodyPr/>
                    <a:lstStyle/>
                    <a:p>
                      <a:endParaRPr lang="en-US" sz="2000" dirty="0"/>
                    </a:p>
                  </a:txBody>
                  <a:tcPr marL="102505" marR="102505" marT="51253" marB="51253"/>
                </a:tc>
                <a:extLst>
                  <a:ext uri="{0D108BD9-81ED-4DB2-BD59-A6C34878D82A}">
                    <a16:rowId xmlns:a16="http://schemas.microsoft.com/office/drawing/2014/main" val="945781782"/>
                  </a:ext>
                </a:extLst>
              </a:tr>
            </a:tbl>
          </a:graphicData>
        </a:graphic>
      </p:graphicFrame>
      <p:graphicFrame>
        <p:nvGraphicFramePr>
          <p:cNvPr id="20" name="Table 19"/>
          <p:cNvGraphicFramePr>
            <a:graphicFrameLocks noGrp="1"/>
          </p:cNvGraphicFramePr>
          <p:nvPr>
            <p:extLst>
              <p:ext uri="{D42A27DB-BD31-4B8C-83A1-F6EECF244321}">
                <p14:modId xmlns:p14="http://schemas.microsoft.com/office/powerpoint/2010/main" val="573043529"/>
              </p:ext>
            </p:extLst>
          </p:nvPr>
        </p:nvGraphicFramePr>
        <p:xfrm>
          <a:off x="5514384" y="4950793"/>
          <a:ext cx="6008913" cy="415716"/>
        </p:xfrm>
        <a:graphic>
          <a:graphicData uri="http://schemas.openxmlformats.org/drawingml/2006/table">
            <a:tbl>
              <a:tblPr firstRow="1" bandRow="1">
                <a:tableStyleId>{5C22544A-7EE6-4342-B048-85BDC9FD1C3A}</a:tableStyleId>
              </a:tblPr>
              <a:tblGrid>
                <a:gridCol w="3359020">
                  <a:extLst>
                    <a:ext uri="{9D8B030D-6E8A-4147-A177-3AD203B41FA5}">
                      <a16:colId xmlns:a16="http://schemas.microsoft.com/office/drawing/2014/main" val="3300444500"/>
                    </a:ext>
                  </a:extLst>
                </a:gridCol>
                <a:gridCol w="2649893">
                  <a:extLst>
                    <a:ext uri="{9D8B030D-6E8A-4147-A177-3AD203B41FA5}">
                      <a16:colId xmlns:a16="http://schemas.microsoft.com/office/drawing/2014/main" val="4167167817"/>
                    </a:ext>
                  </a:extLst>
                </a:gridCol>
              </a:tblGrid>
              <a:tr h="415716">
                <a:tc>
                  <a:txBody>
                    <a:bodyPr/>
                    <a:lstStyle/>
                    <a:p>
                      <a:r>
                        <a:rPr lang="en-US" sz="2000" dirty="0"/>
                        <a:t>26,306</a:t>
                      </a:r>
                    </a:p>
                  </a:txBody>
                  <a:tcPr marL="102505" marR="102505" marT="51253" marB="51253"/>
                </a:tc>
                <a:tc>
                  <a:txBody>
                    <a:bodyPr/>
                    <a:lstStyle/>
                    <a:p>
                      <a:r>
                        <a:rPr lang="en-US" sz="2000" dirty="0"/>
                        <a:t>0</a:t>
                      </a:r>
                    </a:p>
                  </a:txBody>
                  <a:tcPr marL="102505" marR="102505" marT="51253" marB="51253"/>
                </a:tc>
                <a:extLst>
                  <a:ext uri="{0D108BD9-81ED-4DB2-BD59-A6C34878D82A}">
                    <a16:rowId xmlns:a16="http://schemas.microsoft.com/office/drawing/2014/main" val="3701556611"/>
                  </a:ext>
                </a:extLst>
              </a:tr>
            </a:tbl>
          </a:graphicData>
        </a:graphic>
      </p:graphicFrame>
      <p:graphicFrame>
        <p:nvGraphicFramePr>
          <p:cNvPr id="21" name="Table 20"/>
          <p:cNvGraphicFramePr>
            <a:graphicFrameLocks noGrp="1"/>
          </p:cNvGraphicFramePr>
          <p:nvPr>
            <p:extLst>
              <p:ext uri="{D42A27DB-BD31-4B8C-83A1-F6EECF244321}">
                <p14:modId xmlns:p14="http://schemas.microsoft.com/office/powerpoint/2010/main" val="3202150681"/>
              </p:ext>
            </p:extLst>
          </p:nvPr>
        </p:nvGraphicFramePr>
        <p:xfrm>
          <a:off x="5514383" y="5368023"/>
          <a:ext cx="6008913" cy="415716"/>
        </p:xfrm>
        <a:graphic>
          <a:graphicData uri="http://schemas.openxmlformats.org/drawingml/2006/table">
            <a:tbl>
              <a:tblPr firstRow="1" bandRow="1">
                <a:tableStyleId>{5C22544A-7EE6-4342-B048-85BDC9FD1C3A}</a:tableStyleId>
              </a:tblPr>
              <a:tblGrid>
                <a:gridCol w="3359020">
                  <a:extLst>
                    <a:ext uri="{9D8B030D-6E8A-4147-A177-3AD203B41FA5}">
                      <a16:colId xmlns:a16="http://schemas.microsoft.com/office/drawing/2014/main" val="2384743417"/>
                    </a:ext>
                  </a:extLst>
                </a:gridCol>
                <a:gridCol w="2649893">
                  <a:extLst>
                    <a:ext uri="{9D8B030D-6E8A-4147-A177-3AD203B41FA5}">
                      <a16:colId xmlns:a16="http://schemas.microsoft.com/office/drawing/2014/main" val="1218560905"/>
                    </a:ext>
                  </a:extLst>
                </a:gridCol>
              </a:tblGrid>
              <a:tr h="415716">
                <a:tc>
                  <a:txBody>
                    <a:bodyPr/>
                    <a:lstStyle/>
                    <a:p>
                      <a:r>
                        <a:rPr lang="en-US" sz="2000" dirty="0"/>
                        <a:t>3,760 / 2,021</a:t>
                      </a:r>
                      <a:r>
                        <a:rPr lang="en-US" sz="2000" baseline="0" dirty="0"/>
                        <a:t> (DNR)</a:t>
                      </a:r>
                      <a:endParaRPr lang="en-US" sz="2000" dirty="0"/>
                    </a:p>
                  </a:txBody>
                  <a:tcPr marL="102505" marR="102505" marT="51253" marB="51253"/>
                </a:tc>
                <a:tc>
                  <a:txBody>
                    <a:bodyPr/>
                    <a:lstStyle/>
                    <a:p>
                      <a:r>
                        <a:rPr lang="en-US" sz="2000" dirty="0"/>
                        <a:t>3,000 / 2,000</a:t>
                      </a:r>
                    </a:p>
                  </a:txBody>
                  <a:tcPr marL="102505" marR="102505" marT="51253" marB="51253"/>
                </a:tc>
                <a:extLst>
                  <a:ext uri="{0D108BD9-81ED-4DB2-BD59-A6C34878D82A}">
                    <a16:rowId xmlns:a16="http://schemas.microsoft.com/office/drawing/2014/main" val="2791054926"/>
                  </a:ext>
                </a:extLst>
              </a:tr>
            </a:tbl>
          </a:graphicData>
        </a:graphic>
      </p:graphicFrame>
    </p:spTree>
    <p:extLst>
      <p:ext uri="{BB962C8B-B14F-4D97-AF65-F5344CB8AC3E}">
        <p14:creationId xmlns:p14="http://schemas.microsoft.com/office/powerpoint/2010/main" val="291087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1+#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1+#ppt_w/2"/>
                                          </p:val>
                                        </p:tav>
                                        <p:tav tm="100000">
                                          <p:val>
                                            <p:strVal val="#ppt_x"/>
                                          </p:val>
                                        </p:tav>
                                      </p:tavLst>
                                    </p:anim>
                                    <p:anim calcmode="lin" valueType="num">
                                      <p:cBhvr additive="base">
                                        <p:cTn id="1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1+#ppt_w/2"/>
                                          </p:val>
                                        </p:tav>
                                        <p:tav tm="100000">
                                          <p:val>
                                            <p:strVal val="#ppt_x"/>
                                          </p:val>
                                        </p:tav>
                                      </p:tavLst>
                                    </p:anim>
                                    <p:anim calcmode="lin" valueType="num">
                                      <p:cBhvr additive="base">
                                        <p:cTn id="24"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1+#ppt_w/2"/>
                                          </p:val>
                                        </p:tav>
                                        <p:tav tm="100000">
                                          <p:val>
                                            <p:strVal val="#ppt_x"/>
                                          </p:val>
                                        </p:tav>
                                      </p:tavLst>
                                    </p:anim>
                                    <p:anim calcmode="lin" valueType="num">
                                      <p:cBhvr additive="base">
                                        <p:cTn id="30"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1+#ppt_w/2"/>
                                          </p:val>
                                        </p:tav>
                                        <p:tav tm="100000">
                                          <p:val>
                                            <p:strVal val="#ppt_x"/>
                                          </p:val>
                                        </p:tav>
                                      </p:tavLst>
                                    </p:anim>
                                    <p:anim calcmode="lin" valueType="num">
                                      <p:cBhvr additive="base">
                                        <p:cTn id="36"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1+#ppt_w/2"/>
                                          </p:val>
                                        </p:tav>
                                        <p:tav tm="100000">
                                          <p:val>
                                            <p:strVal val="#ppt_x"/>
                                          </p:val>
                                        </p:tav>
                                      </p:tavLst>
                                    </p:anim>
                                    <p:anim calcmode="lin" valueType="num">
                                      <p:cBhvr additive="base">
                                        <p:cTn id="42"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1+#ppt_w/2"/>
                                          </p:val>
                                        </p:tav>
                                        <p:tav tm="100000">
                                          <p:val>
                                            <p:strVal val="#ppt_x"/>
                                          </p:val>
                                        </p:tav>
                                      </p:tavLst>
                                    </p:anim>
                                    <p:anim calcmode="lin" valueType="num">
                                      <p:cBhvr additive="base">
                                        <p:cTn id="4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2" fill="hold" nodeType="clickEffect">
                                  <p:stCondLst>
                                    <p:cond delay="0"/>
                                  </p:stCondLst>
                                  <p:childTnLst>
                                    <p:set>
                                      <p:cBhvr>
                                        <p:cTn id="52" dur="1" fill="hold">
                                          <p:stCondLst>
                                            <p:cond delay="0"/>
                                          </p:stCondLst>
                                        </p:cTn>
                                        <p:tgtEl>
                                          <p:spTgt spid="19"/>
                                        </p:tgtEl>
                                        <p:attrNameLst>
                                          <p:attrName>style.visibility</p:attrName>
                                        </p:attrNameLst>
                                      </p:cBhvr>
                                      <p:to>
                                        <p:strVal val="visible"/>
                                      </p:to>
                                    </p:set>
                                    <p:anim calcmode="lin" valueType="num">
                                      <p:cBhvr additive="base">
                                        <p:cTn id="53" dur="500" fill="hold"/>
                                        <p:tgtEl>
                                          <p:spTgt spid="19"/>
                                        </p:tgtEl>
                                        <p:attrNameLst>
                                          <p:attrName>ppt_x</p:attrName>
                                        </p:attrNameLst>
                                      </p:cBhvr>
                                      <p:tavLst>
                                        <p:tav tm="0">
                                          <p:val>
                                            <p:strVal val="1+#ppt_w/2"/>
                                          </p:val>
                                        </p:tav>
                                        <p:tav tm="100000">
                                          <p:val>
                                            <p:strVal val="#ppt_x"/>
                                          </p:val>
                                        </p:tav>
                                      </p:tavLst>
                                    </p:anim>
                                    <p:anim calcmode="lin" valueType="num">
                                      <p:cBhvr additive="base">
                                        <p:cTn id="54"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2"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anim calcmode="lin" valueType="num">
                                      <p:cBhvr additive="base">
                                        <p:cTn id="59" dur="500" fill="hold"/>
                                        <p:tgtEl>
                                          <p:spTgt spid="20"/>
                                        </p:tgtEl>
                                        <p:attrNameLst>
                                          <p:attrName>ppt_x</p:attrName>
                                        </p:attrNameLst>
                                      </p:cBhvr>
                                      <p:tavLst>
                                        <p:tav tm="0">
                                          <p:val>
                                            <p:strVal val="1+#ppt_w/2"/>
                                          </p:val>
                                        </p:tav>
                                        <p:tav tm="100000">
                                          <p:val>
                                            <p:strVal val="#ppt_x"/>
                                          </p:val>
                                        </p:tav>
                                      </p:tavLst>
                                    </p:anim>
                                    <p:anim calcmode="lin" valueType="num">
                                      <p:cBhvr additive="base">
                                        <p:cTn id="60"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2" fill="hold" nodeType="clickEffect">
                                  <p:stCondLst>
                                    <p:cond delay="0"/>
                                  </p:stCondLst>
                                  <p:childTnLst>
                                    <p:set>
                                      <p:cBhvr>
                                        <p:cTn id="64" dur="1" fill="hold">
                                          <p:stCondLst>
                                            <p:cond delay="0"/>
                                          </p:stCondLst>
                                        </p:cTn>
                                        <p:tgtEl>
                                          <p:spTgt spid="21"/>
                                        </p:tgtEl>
                                        <p:attrNameLst>
                                          <p:attrName>style.visibility</p:attrName>
                                        </p:attrNameLst>
                                      </p:cBhvr>
                                      <p:to>
                                        <p:strVal val="visible"/>
                                      </p:to>
                                    </p:set>
                                    <p:anim calcmode="lin" valueType="num">
                                      <p:cBhvr additive="base">
                                        <p:cTn id="65" dur="500" fill="hold"/>
                                        <p:tgtEl>
                                          <p:spTgt spid="21"/>
                                        </p:tgtEl>
                                        <p:attrNameLst>
                                          <p:attrName>ppt_x</p:attrName>
                                        </p:attrNameLst>
                                      </p:cBhvr>
                                      <p:tavLst>
                                        <p:tav tm="0">
                                          <p:val>
                                            <p:strVal val="1+#ppt_w/2"/>
                                          </p:val>
                                        </p:tav>
                                        <p:tav tm="100000">
                                          <p:val>
                                            <p:strVal val="#ppt_x"/>
                                          </p:val>
                                        </p:tav>
                                      </p:tavLst>
                                    </p:anim>
                                    <p:anim calcmode="lin" valueType="num">
                                      <p:cBhvr additive="base">
                                        <p:cTn id="66"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Latest Stats</a:t>
            </a:r>
          </a:p>
        </p:txBody>
      </p:sp>
      <p:sp>
        <p:nvSpPr>
          <p:cNvPr id="3" name="Text Placeholder 2"/>
          <p:cNvSpPr>
            <a:spLocks noGrp="1"/>
          </p:cNvSpPr>
          <p:nvPr>
            <p:ph type="body" sz="quarter" idx="11"/>
          </p:nvPr>
        </p:nvSpPr>
        <p:spPr/>
        <p:txBody>
          <a:bodyPr/>
          <a:lstStyle/>
          <a:p>
            <a:r>
              <a:rPr lang="en-US" dirty="0"/>
              <a:t>AMZL All Hands Meeting – June ‘17</a:t>
            </a:r>
          </a:p>
        </p:txBody>
      </p:sp>
      <p:sp>
        <p:nvSpPr>
          <p:cNvPr id="4" name="Text Placeholder 3"/>
          <p:cNvSpPr>
            <a:spLocks noGrp="1"/>
          </p:cNvSpPr>
          <p:nvPr>
            <p:ph type="body" sz="quarter" idx="12"/>
          </p:nvPr>
        </p:nvSpPr>
        <p:spPr/>
        <p:txBody>
          <a:bodyPr/>
          <a:lstStyle/>
          <a:p>
            <a:pPr marL="0" indent="0">
              <a:buNone/>
            </a:pPr>
            <a:r>
              <a:rPr lang="en-US" dirty="0"/>
              <a:t>WW AMZL</a:t>
            </a:r>
          </a:p>
          <a:p>
            <a:r>
              <a:rPr lang="en-US" dirty="0"/>
              <a:t>Network share 17.82%</a:t>
            </a:r>
          </a:p>
          <a:p>
            <a:r>
              <a:rPr lang="en-US" dirty="0"/>
              <a:t>Global DS’s from 85-110 YTD</a:t>
            </a:r>
          </a:p>
          <a:p>
            <a:r>
              <a:rPr lang="en-US" dirty="0"/>
              <a:t>36 Million packages</a:t>
            </a:r>
          </a:p>
          <a:p>
            <a:r>
              <a:rPr lang="en-US" dirty="0"/>
              <a:t>$4.12 CPP </a:t>
            </a:r>
          </a:p>
          <a:p>
            <a:r>
              <a:rPr lang="en-US" dirty="0"/>
              <a:t>Delivered DEA 96.46%</a:t>
            </a:r>
          </a:p>
          <a:p>
            <a:r>
              <a:rPr lang="en-US" dirty="0"/>
              <a:t>60 Stations in NA</a:t>
            </a:r>
          </a:p>
          <a:p>
            <a:r>
              <a:rPr lang="en-US" dirty="0"/>
              <a:t>Package deliveries by 2020: 7.5B</a:t>
            </a:r>
          </a:p>
        </p:txBody>
      </p:sp>
    </p:spTree>
    <p:extLst>
      <p:ext uri="{BB962C8B-B14F-4D97-AF65-F5344CB8AC3E}">
        <p14:creationId xmlns:p14="http://schemas.microsoft.com/office/powerpoint/2010/main" val="5492996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sz="5400" dirty="0"/>
              <a:t>Who Else Does Last Mile?</a:t>
            </a:r>
          </a:p>
        </p:txBody>
      </p:sp>
      <p:sp>
        <p:nvSpPr>
          <p:cNvPr id="6" name="Text Placeholder 5"/>
          <p:cNvSpPr>
            <a:spLocks noGrp="1"/>
          </p:cNvSpPr>
          <p:nvPr>
            <p:ph type="body" sz="quarter" idx="11"/>
          </p:nvPr>
        </p:nvSpPr>
        <p:spPr/>
        <p:txBody>
          <a:bodyPr/>
          <a:lstStyle/>
          <a:p>
            <a:r>
              <a:rPr lang="en-US" dirty="0"/>
              <a:t>The journey of a package</a:t>
            </a:r>
          </a:p>
        </p:txBody>
      </p:sp>
    </p:spTree>
    <p:extLst>
      <p:ext uri="{BB962C8B-B14F-4D97-AF65-F5344CB8AC3E}">
        <p14:creationId xmlns:p14="http://schemas.microsoft.com/office/powerpoint/2010/main" val="840860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Amazon Fresh Delivery</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33261"/>
          <a:stretch/>
        </p:blipFill>
        <p:spPr>
          <a:xfrm>
            <a:off x="0" y="685801"/>
            <a:ext cx="8059479" cy="5386753"/>
          </a:xfrm>
          <a:prstGeom prst="rect">
            <a:avLst/>
          </a:prstGeom>
        </p:spPr>
      </p:pic>
      <p:pic>
        <p:nvPicPr>
          <p:cNvPr id="4" name="Picture 3">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9331" y="1214475"/>
            <a:ext cx="2986490" cy="1812277"/>
          </a:xfrm>
          <a:prstGeom prst="rect">
            <a:avLst/>
          </a:prstGeom>
        </p:spPr>
      </p:pic>
      <p:pic>
        <p:nvPicPr>
          <p:cNvPr id="5" name="Picture 4">
            <a:hlinkClick r:id="rId5"/>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9331" y="3968308"/>
            <a:ext cx="2986490" cy="1812277"/>
          </a:xfrm>
          <a:prstGeom prst="rect">
            <a:avLst/>
          </a:prstGeom>
        </p:spPr>
      </p:pic>
      <p:sp>
        <p:nvSpPr>
          <p:cNvPr id="7" name="Text Placeholder 1"/>
          <p:cNvSpPr>
            <a:spLocks noGrp="1"/>
          </p:cNvSpPr>
          <p:nvPr>
            <p:ph type="body" sz="quarter" idx="10"/>
          </p:nvPr>
        </p:nvSpPr>
        <p:spPr>
          <a:xfrm>
            <a:off x="9395917" y="570622"/>
            <a:ext cx="1449293" cy="558800"/>
          </a:xfrm>
        </p:spPr>
        <p:txBody>
          <a:bodyPr/>
          <a:lstStyle/>
          <a:p>
            <a:pPr algn="ctr"/>
            <a:r>
              <a:rPr lang="en-US" dirty="0"/>
              <a:t>Pantry</a:t>
            </a:r>
          </a:p>
        </p:txBody>
      </p:sp>
      <p:sp>
        <p:nvSpPr>
          <p:cNvPr id="8" name="Text Placeholder 1"/>
          <p:cNvSpPr>
            <a:spLocks noGrp="1"/>
          </p:cNvSpPr>
          <p:nvPr>
            <p:ph type="body" sz="quarter" idx="10"/>
          </p:nvPr>
        </p:nvSpPr>
        <p:spPr>
          <a:xfrm>
            <a:off x="9395917" y="3379177"/>
            <a:ext cx="1449293" cy="558800"/>
          </a:xfrm>
        </p:spPr>
        <p:txBody>
          <a:bodyPr/>
          <a:lstStyle/>
          <a:p>
            <a:pPr algn="ctr"/>
            <a:r>
              <a:rPr lang="en-US" dirty="0"/>
              <a:t>Fresh</a:t>
            </a:r>
          </a:p>
        </p:txBody>
      </p:sp>
    </p:spTree>
    <p:extLst>
      <p:ext uri="{BB962C8B-B14F-4D97-AF65-F5344CB8AC3E}">
        <p14:creationId xmlns:p14="http://schemas.microsoft.com/office/powerpoint/2010/main" val="31911987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Prime Now Test - 2014</a:t>
            </a:r>
          </a:p>
        </p:txBody>
      </p:sp>
      <p:sp>
        <p:nvSpPr>
          <p:cNvPr id="3" name="Text Placeholder 2"/>
          <p:cNvSpPr>
            <a:spLocks noGrp="1"/>
          </p:cNvSpPr>
          <p:nvPr>
            <p:ph type="body" sz="quarter" idx="11"/>
          </p:nvPr>
        </p:nvSpPr>
        <p:spPr/>
        <p:txBody>
          <a:bodyPr/>
          <a:lstStyle/>
          <a:p>
            <a:r>
              <a:rPr lang="en-US" dirty="0"/>
              <a:t>Today Show – 12/24/2014</a:t>
            </a:r>
          </a:p>
        </p:txBody>
      </p:sp>
      <p:pic>
        <p:nvPicPr>
          <p:cNvPr id="6" name="Picture 5">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4014" y="1394699"/>
            <a:ext cx="6735115" cy="3877216"/>
          </a:xfrm>
          <a:prstGeom prst="rect">
            <a:avLst/>
          </a:prstGeom>
        </p:spPr>
      </p:pic>
      <p:pic>
        <p:nvPicPr>
          <p:cNvPr id="5" name="Picture 4">
            <a:hlinkClick r:id="rId2"/>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1809" y="4348055"/>
            <a:ext cx="1364695" cy="828131"/>
          </a:xfrm>
          <a:prstGeom prst="rect">
            <a:avLst/>
          </a:prstGeom>
        </p:spPr>
      </p:pic>
    </p:spTree>
    <p:extLst>
      <p:ext uri="{BB962C8B-B14F-4D97-AF65-F5344CB8AC3E}">
        <p14:creationId xmlns:p14="http://schemas.microsoft.com/office/powerpoint/2010/main" val="17726297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Amazon Flex</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092" y="568570"/>
            <a:ext cx="10984523" cy="5381130"/>
          </a:xfrm>
          <a:prstGeom prst="rect">
            <a:avLst/>
          </a:prstGeom>
        </p:spPr>
      </p:pic>
    </p:spTree>
    <p:extLst>
      <p:ext uri="{BB962C8B-B14F-4D97-AF65-F5344CB8AC3E}">
        <p14:creationId xmlns:p14="http://schemas.microsoft.com/office/powerpoint/2010/main" val="20179406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Lockers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753" y="685801"/>
            <a:ext cx="11254451" cy="5398476"/>
          </a:xfrm>
          <a:prstGeom prst="rect">
            <a:avLst/>
          </a:prstGeom>
        </p:spPr>
      </p:pic>
    </p:spTree>
    <p:extLst>
      <p:ext uri="{BB962C8B-B14F-4D97-AF65-F5344CB8AC3E}">
        <p14:creationId xmlns:p14="http://schemas.microsoft.com/office/powerpoint/2010/main" val="23086741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Walkers</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28494" b="15011"/>
          <a:stretch/>
        </p:blipFill>
        <p:spPr>
          <a:xfrm>
            <a:off x="5736248" y="194043"/>
            <a:ext cx="2894390" cy="2906974"/>
          </a:xfrm>
          <a:prstGeom prst="ellipse">
            <a:avLst/>
          </a:prstGeom>
          <a:ln w="76200">
            <a:solidFill>
              <a:srgbClr val="FF9900"/>
            </a:solidFill>
          </a:ln>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1879" r="24284"/>
          <a:stretch/>
        </p:blipFill>
        <p:spPr>
          <a:xfrm>
            <a:off x="410158" y="967830"/>
            <a:ext cx="4653161" cy="4245105"/>
          </a:xfrm>
          <a:prstGeom prst="ellipse">
            <a:avLst/>
          </a:prstGeom>
          <a:ln w="76200">
            <a:solidFill>
              <a:srgbClr val="FF9900"/>
            </a:solidFill>
          </a:ln>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28667" b="18021"/>
          <a:stretch/>
        </p:blipFill>
        <p:spPr>
          <a:xfrm>
            <a:off x="4974378" y="3228017"/>
            <a:ext cx="2894390" cy="2743200"/>
          </a:xfrm>
          <a:prstGeom prst="ellipse">
            <a:avLst/>
          </a:prstGeom>
          <a:ln w="76200">
            <a:solidFill>
              <a:srgbClr val="303942"/>
            </a:solidFill>
          </a:ln>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t="25798" b="20625"/>
          <a:stretch/>
        </p:blipFill>
        <p:spPr>
          <a:xfrm>
            <a:off x="8168818" y="2011320"/>
            <a:ext cx="3948963" cy="3761308"/>
          </a:xfrm>
          <a:prstGeom prst="ellipse">
            <a:avLst/>
          </a:prstGeom>
          <a:ln w="76200">
            <a:solidFill>
              <a:srgbClr val="303942"/>
            </a:solidFill>
          </a:ln>
        </p:spPr>
      </p:pic>
    </p:spTree>
    <p:extLst>
      <p:ext uri="{BB962C8B-B14F-4D97-AF65-F5344CB8AC3E}">
        <p14:creationId xmlns:p14="http://schemas.microsoft.com/office/powerpoint/2010/main" val="25531880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Amazon Go</a:t>
            </a:r>
          </a:p>
        </p:txBody>
      </p:sp>
      <p:pic>
        <p:nvPicPr>
          <p:cNvPr id="9" name="Picture 8">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1552" y="4362928"/>
            <a:ext cx="2419722" cy="1468347"/>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5748" y="608531"/>
            <a:ext cx="5130266" cy="4134139"/>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66484" y="3858772"/>
            <a:ext cx="2970301" cy="1975250"/>
          </a:xfrm>
          <a:prstGeom prst="rect">
            <a:avLst/>
          </a:prstGeom>
        </p:spPr>
      </p:pic>
      <p:sp>
        <p:nvSpPr>
          <p:cNvPr id="5" name="TextBox 4"/>
          <p:cNvSpPr txBox="1"/>
          <p:nvPr/>
        </p:nvSpPr>
        <p:spPr>
          <a:xfrm>
            <a:off x="240631" y="991402"/>
            <a:ext cx="4032985" cy="313932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No checkout</a:t>
            </a:r>
          </a:p>
          <a:p>
            <a:pPr marL="285750" indent="-285750">
              <a:buFont typeface="Arial" panose="020B0604020202020204" pitchFamily="34" charset="0"/>
              <a:buChar char="•"/>
            </a:pPr>
            <a:r>
              <a:rPr lang="en-US" dirty="0">
                <a:solidFill>
                  <a:schemeClr val="bg1"/>
                </a:solidFill>
              </a:rPr>
              <a:t>Scan your app when you walk in.</a:t>
            </a:r>
          </a:p>
          <a:p>
            <a:pPr marL="285750" indent="-285750">
              <a:buFont typeface="Arial" panose="020B0604020202020204" pitchFamily="34" charset="0"/>
              <a:buChar char="•"/>
            </a:pPr>
            <a:r>
              <a:rPr lang="en-US" dirty="0">
                <a:solidFill>
                  <a:schemeClr val="bg1"/>
                </a:solidFill>
              </a:rPr>
              <a:t>Take what you want off the shelf and it’s added to your cart</a:t>
            </a:r>
          </a:p>
          <a:p>
            <a:pPr marL="285750" indent="-285750">
              <a:buFont typeface="Arial" panose="020B0604020202020204" pitchFamily="34" charset="0"/>
              <a:buChar char="•"/>
            </a:pPr>
            <a:r>
              <a:rPr lang="en-US" dirty="0">
                <a:solidFill>
                  <a:schemeClr val="bg1"/>
                </a:solidFill>
              </a:rPr>
              <a:t>Put back what you don’t want and it’s removed</a:t>
            </a:r>
          </a:p>
          <a:p>
            <a:pPr marL="285750" indent="-285750">
              <a:buFont typeface="Arial" panose="020B0604020202020204" pitchFamily="34" charset="0"/>
              <a:buChar char="•"/>
            </a:pPr>
            <a:r>
              <a:rPr lang="en-US" dirty="0">
                <a:solidFill>
                  <a:schemeClr val="bg1"/>
                </a:solidFill>
              </a:rPr>
              <a:t>Just walk out and your Amazon account is charged</a:t>
            </a:r>
          </a:p>
          <a:p>
            <a:pPr marL="285750" indent="-285750">
              <a:buFont typeface="Arial" panose="020B0604020202020204" pitchFamily="34" charset="0"/>
              <a:buChar char="•"/>
            </a:pPr>
            <a:r>
              <a:rPr lang="en-US" dirty="0">
                <a:solidFill>
                  <a:schemeClr val="bg1"/>
                </a:solidFill>
              </a:rPr>
              <a:t>Fresh items made daily</a:t>
            </a:r>
          </a:p>
          <a:p>
            <a:pPr marL="285750" indent="-285750">
              <a:buFont typeface="Arial" panose="020B0604020202020204" pitchFamily="34" charset="0"/>
              <a:buChar char="•"/>
            </a:pPr>
            <a:r>
              <a:rPr lang="en-US" dirty="0">
                <a:solidFill>
                  <a:schemeClr val="bg1"/>
                </a:solidFill>
              </a:rPr>
              <a:t>Beer/Wine</a:t>
            </a:r>
          </a:p>
          <a:p>
            <a:pPr marL="285750" indent="-285750">
              <a:buFont typeface="Arial" panose="020B0604020202020204" pitchFamily="34" charset="0"/>
              <a:buChar char="•"/>
            </a:pPr>
            <a:r>
              <a:rPr lang="en-US" dirty="0">
                <a:solidFill>
                  <a:schemeClr val="bg1"/>
                </a:solidFill>
              </a:rPr>
              <a:t>Ready made meals</a:t>
            </a:r>
          </a:p>
        </p:txBody>
      </p:sp>
    </p:spTree>
    <p:extLst>
      <p:ext uri="{BB962C8B-B14F-4D97-AF65-F5344CB8AC3E}">
        <p14:creationId xmlns:p14="http://schemas.microsoft.com/office/powerpoint/2010/main" val="16052704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6409" r="18540"/>
          <a:stretch/>
        </p:blipFill>
        <p:spPr>
          <a:xfrm>
            <a:off x="2818334" y="2656662"/>
            <a:ext cx="1635216" cy="1413996"/>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0954" t="4024" r="7832" b="7654"/>
          <a:stretch/>
        </p:blipFill>
        <p:spPr>
          <a:xfrm>
            <a:off x="2818334" y="1078786"/>
            <a:ext cx="2460638" cy="1496137"/>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10412"/>
          <a:stretch/>
        </p:blipFill>
        <p:spPr>
          <a:xfrm>
            <a:off x="185420" y="1068511"/>
            <a:ext cx="2522220" cy="1506413"/>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t="26000"/>
          <a:stretch/>
        </p:blipFill>
        <p:spPr>
          <a:xfrm>
            <a:off x="4552406" y="4152396"/>
            <a:ext cx="1410645" cy="1853926"/>
          </a:xfrm>
          <a:prstGeom prst="rect">
            <a:avLst/>
          </a:prstGeom>
        </p:spPr>
      </p:pic>
      <p:sp>
        <p:nvSpPr>
          <p:cNvPr id="9" name="TextBox 8"/>
          <p:cNvSpPr txBox="1"/>
          <p:nvPr/>
        </p:nvSpPr>
        <p:spPr>
          <a:xfrm>
            <a:off x="6164040" y="383059"/>
            <a:ext cx="5710237" cy="3285174"/>
          </a:xfrm>
          <a:prstGeom prst="rect">
            <a:avLst/>
          </a:prstGeom>
        </p:spPr>
        <p:txBody>
          <a:bodyPr vert="horz" wrap="square" lIns="91440" tIns="45720" rIns="91440" bIns="45720" rtlCol="0">
            <a:normAutofit lnSpcReduction="10000"/>
          </a:bodyPr>
          <a:lstStyle/>
          <a:p>
            <a:r>
              <a:rPr lang="en-US" dirty="0">
                <a:solidFill>
                  <a:sysClr val="windowText" lastClr="000000">
                    <a:lumMod val="85000"/>
                    <a:lumOff val="15000"/>
                  </a:sysClr>
                </a:solidFill>
                <a:latin typeface="+mj-lt"/>
              </a:rPr>
              <a:t>Started Jan 4, 2015</a:t>
            </a:r>
          </a:p>
          <a:p>
            <a:r>
              <a:rPr lang="en-US" dirty="0">
                <a:solidFill>
                  <a:sysClr val="windowText" lastClr="000000">
                    <a:lumMod val="85000"/>
                    <a:lumOff val="15000"/>
                  </a:sysClr>
                </a:solidFill>
              </a:rPr>
              <a:t>All with AMZL</a:t>
            </a:r>
          </a:p>
          <a:p>
            <a:endParaRPr lang="en-US" dirty="0">
              <a:solidFill>
                <a:sysClr val="windowText" lastClr="000000">
                  <a:lumMod val="85000"/>
                  <a:lumOff val="15000"/>
                </a:sysClr>
              </a:solidFill>
              <a:latin typeface="+mj-lt"/>
            </a:endParaRPr>
          </a:p>
          <a:p>
            <a:r>
              <a:rPr lang="en-US" b="1" dirty="0">
                <a:solidFill>
                  <a:sysClr val="windowText" lastClr="000000">
                    <a:lumMod val="85000"/>
                    <a:lumOff val="15000"/>
                  </a:sysClr>
                </a:solidFill>
                <a:latin typeface="+mj-lt"/>
              </a:rPr>
              <a:t>“COMP-Man”</a:t>
            </a:r>
          </a:p>
          <a:p>
            <a:r>
              <a:rPr lang="en-US" dirty="0">
                <a:solidFill>
                  <a:sysClr val="windowText" lastClr="000000">
                    <a:lumMod val="85000"/>
                    <a:lumOff val="15000"/>
                  </a:sysClr>
                </a:solidFill>
                <a:latin typeface="+mj-lt"/>
              </a:rPr>
              <a:t>Launched 20 stations</a:t>
            </a:r>
          </a:p>
          <a:p>
            <a:endParaRPr lang="en-US" b="1" dirty="0">
              <a:solidFill>
                <a:sysClr val="windowText" lastClr="000000">
                  <a:lumMod val="85000"/>
                  <a:lumOff val="15000"/>
                </a:sysClr>
              </a:solidFill>
              <a:latin typeface="+mj-lt"/>
            </a:endParaRPr>
          </a:p>
          <a:p>
            <a:r>
              <a:rPr lang="en-US" b="1" dirty="0">
                <a:solidFill>
                  <a:sysClr val="windowText" lastClr="000000">
                    <a:lumMod val="85000"/>
                    <a:lumOff val="15000"/>
                  </a:sysClr>
                </a:solidFill>
              </a:rPr>
              <a:t>Lived in: </a:t>
            </a:r>
            <a:r>
              <a:rPr lang="en-US" dirty="0">
                <a:solidFill>
                  <a:sysClr val="windowText" lastClr="000000">
                    <a:lumMod val="85000"/>
                    <a:lumOff val="15000"/>
                  </a:sysClr>
                </a:solidFill>
                <a:latin typeface="+mj-lt"/>
              </a:rPr>
              <a:t>Baltimore, Orlando, Atlanta,</a:t>
            </a:r>
          </a:p>
          <a:p>
            <a:r>
              <a:rPr lang="en-US" dirty="0">
                <a:solidFill>
                  <a:sysClr val="windowText" lastClr="000000">
                    <a:lumMod val="85000"/>
                    <a:lumOff val="15000"/>
                  </a:sysClr>
                </a:solidFill>
                <a:latin typeface="+mj-lt"/>
              </a:rPr>
              <a:t>Phoenix, Bentonville, AR, Leeds, UK</a:t>
            </a:r>
          </a:p>
          <a:p>
            <a:endParaRPr lang="en-US" b="1" dirty="0">
              <a:solidFill>
                <a:sysClr val="windowText" lastClr="000000">
                  <a:lumMod val="85000"/>
                  <a:lumOff val="15000"/>
                </a:sysClr>
              </a:solidFill>
              <a:latin typeface="+mj-lt"/>
            </a:endParaRPr>
          </a:p>
          <a:p>
            <a:r>
              <a:rPr lang="en-US" b="1" dirty="0">
                <a:solidFill>
                  <a:sysClr val="windowText" lastClr="000000">
                    <a:lumMod val="85000"/>
                    <a:lumOff val="15000"/>
                  </a:sysClr>
                </a:solidFill>
              </a:rPr>
              <a:t>Worked for: </a:t>
            </a:r>
            <a:r>
              <a:rPr lang="en-US" dirty="0">
                <a:solidFill>
                  <a:sysClr val="windowText" lastClr="000000">
                    <a:lumMod val="85000"/>
                    <a:lumOff val="15000"/>
                  </a:sysClr>
                </a:solidFill>
                <a:latin typeface="+mj-lt"/>
              </a:rPr>
              <a:t>Walmart, Hitachi, U-Haul, Johns Hopkins, Thomson Learning, CNN.com, Cartoon Network, Universal Studios</a:t>
            </a: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005" y="4155461"/>
            <a:ext cx="2702381" cy="1858820"/>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51404" y="4152396"/>
            <a:ext cx="1397027" cy="1859793"/>
          </a:xfrm>
          <a:prstGeom prst="rect">
            <a:avLst/>
          </a:prstGeom>
        </p:spPr>
      </p:pic>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2005" y="2656661"/>
            <a:ext cx="2511151" cy="1413996"/>
          </a:xfrm>
          <a:prstGeom prst="rect">
            <a:avLst/>
          </a:prstGeom>
        </p:spPr>
      </p:pic>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76599" y="3524116"/>
            <a:ext cx="1737926" cy="2536134"/>
          </a:xfrm>
          <a:prstGeom prst="rect">
            <a:avLst/>
          </a:prstGeom>
        </p:spPr>
      </p:pic>
      <p:pic>
        <p:nvPicPr>
          <p:cNvPr id="6" name="Picture 5"/>
          <p:cNvPicPr>
            <a:picLocks noChangeAspect="1"/>
          </p:cNvPicPr>
          <p:nvPr/>
        </p:nvPicPr>
        <p:blipFill rotWithShape="1">
          <a:blip r:embed="rId10" cstate="print">
            <a:extLst>
              <a:ext uri="{28A0092B-C50C-407E-A947-70E740481C1C}">
                <a14:useLocalDpi xmlns:a14="http://schemas.microsoft.com/office/drawing/2010/main" val="0"/>
              </a:ext>
            </a:extLst>
          </a:blip>
          <a:srcRect l="18441" r="26234"/>
          <a:stretch/>
        </p:blipFill>
        <p:spPr>
          <a:xfrm>
            <a:off x="4567098" y="2656661"/>
            <a:ext cx="1384538" cy="1395794"/>
          </a:xfrm>
          <a:prstGeom prst="rect">
            <a:avLst/>
          </a:prstGeom>
        </p:spPr>
      </p:pic>
      <p:sp>
        <p:nvSpPr>
          <p:cNvPr id="14" name="Text Placeholder 13"/>
          <p:cNvSpPr>
            <a:spLocks noGrp="1"/>
          </p:cNvSpPr>
          <p:nvPr>
            <p:ph type="body" sz="quarter" idx="10"/>
          </p:nvPr>
        </p:nvSpPr>
        <p:spPr/>
        <p:txBody>
          <a:bodyPr/>
          <a:lstStyle/>
          <a:p>
            <a:r>
              <a:rPr lang="en-US" dirty="0"/>
              <a:t>About Me</a:t>
            </a:r>
          </a:p>
        </p:txBody>
      </p:sp>
      <p:sp>
        <p:nvSpPr>
          <p:cNvPr id="15" name="Text Placeholder 14"/>
          <p:cNvSpPr>
            <a:spLocks noGrp="1"/>
          </p:cNvSpPr>
          <p:nvPr>
            <p:ph type="body" sz="quarter" idx="11"/>
          </p:nvPr>
        </p:nvSpPr>
        <p:spPr/>
        <p:txBody>
          <a:bodyPr/>
          <a:lstStyle/>
          <a:p>
            <a:r>
              <a:rPr lang="en-US" dirty="0"/>
              <a:t>Jeff Clay (</a:t>
            </a:r>
            <a:r>
              <a:rPr lang="en-US" dirty="0" err="1"/>
              <a:t>clayjeff</a:t>
            </a:r>
            <a:r>
              <a:rPr lang="en-US" dirty="0"/>
              <a:t>@)</a:t>
            </a:r>
          </a:p>
          <a:p>
            <a:endParaRPr lang="en-US" dirty="0"/>
          </a:p>
        </p:txBody>
      </p:sp>
      <p:pic>
        <p:nvPicPr>
          <p:cNvPr id="17" name="Picture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425218" y="576299"/>
            <a:ext cx="816818" cy="900790"/>
          </a:xfrm>
          <a:prstGeom prst="rect">
            <a:avLst/>
          </a:prstGeom>
        </p:spPr>
      </p:pic>
      <p:pic>
        <p:nvPicPr>
          <p:cNvPr id="18" name="Picture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89861" y="3708855"/>
            <a:ext cx="1850459" cy="2310772"/>
          </a:xfrm>
          <a:prstGeom prst="rect">
            <a:avLst/>
          </a:prstGeom>
        </p:spPr>
      </p:pic>
      <p:pic>
        <p:nvPicPr>
          <p:cNvPr id="19" name="Picture 1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329477" y="682123"/>
            <a:ext cx="632241" cy="689143"/>
          </a:xfrm>
          <a:prstGeom prst="rect">
            <a:avLst/>
          </a:prstGeom>
        </p:spPr>
      </p:pic>
      <p:pic>
        <p:nvPicPr>
          <p:cNvPr id="10" name="Picture 9"/>
          <p:cNvPicPr>
            <a:picLocks noChangeAspect="1"/>
          </p:cNvPicPr>
          <p:nvPr/>
        </p:nvPicPr>
        <p:blipFill rotWithShape="1">
          <a:blip r:embed="rId14">
            <a:extLst>
              <a:ext uri="{28A0092B-C50C-407E-A947-70E740481C1C}">
                <a14:useLocalDpi xmlns:a14="http://schemas.microsoft.com/office/drawing/2010/main" val="0"/>
              </a:ext>
            </a:extLst>
          </a:blip>
          <a:srcRect l="9543" t="27621" r="27898" b="15081"/>
          <a:stretch/>
        </p:blipFill>
        <p:spPr>
          <a:xfrm>
            <a:off x="9837260" y="3668232"/>
            <a:ext cx="1914586" cy="2338089"/>
          </a:xfrm>
          <a:prstGeom prst="rect">
            <a:avLst/>
          </a:prstGeom>
        </p:spPr>
      </p:pic>
      <p:pic>
        <p:nvPicPr>
          <p:cNvPr id="20" name="Picture 1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684932" y="1077564"/>
            <a:ext cx="1276786" cy="1276786"/>
          </a:xfrm>
          <a:prstGeom prst="rect">
            <a:avLst/>
          </a:prstGeom>
        </p:spPr>
      </p:pic>
    </p:spTree>
    <p:extLst>
      <p:ext uri="{BB962C8B-B14F-4D97-AF65-F5344CB8AC3E}">
        <p14:creationId xmlns:p14="http://schemas.microsoft.com/office/powerpoint/2010/main" val="38515116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52400" y="127001"/>
            <a:ext cx="5865628" cy="558800"/>
          </a:xfrm>
        </p:spPr>
        <p:txBody>
          <a:bodyPr/>
          <a:lstStyle/>
          <a:p>
            <a:r>
              <a:rPr lang="en-US" dirty="0"/>
              <a:t>Different Delivery Types</a:t>
            </a:r>
          </a:p>
        </p:txBody>
      </p:sp>
      <p:pic>
        <p:nvPicPr>
          <p:cNvPr id="38" name="Picture 2" descr="Image result for course ico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8090" y="1946430"/>
            <a:ext cx="2912520" cy="2810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00156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52400" y="127001"/>
            <a:ext cx="5865628" cy="558800"/>
          </a:xfrm>
        </p:spPr>
        <p:txBody>
          <a:bodyPr/>
          <a:lstStyle/>
          <a:p>
            <a:r>
              <a:rPr lang="en-US" dirty="0"/>
              <a:t>Different Delivery Types</a:t>
            </a:r>
          </a:p>
        </p:txBody>
      </p:sp>
      <p:sp>
        <p:nvSpPr>
          <p:cNvPr id="4" name="Text Placeholder 3"/>
          <p:cNvSpPr>
            <a:spLocks noGrp="1"/>
          </p:cNvSpPr>
          <p:nvPr>
            <p:ph type="body" sz="quarter" idx="12"/>
          </p:nvPr>
        </p:nvSpPr>
        <p:spPr>
          <a:xfrm>
            <a:off x="152398" y="1217362"/>
            <a:ext cx="4381501" cy="2268038"/>
          </a:xfrm>
        </p:spPr>
        <p:txBody>
          <a:bodyPr/>
          <a:lstStyle/>
          <a:p>
            <a:pPr marL="0" indent="0">
              <a:buNone/>
            </a:pPr>
            <a:r>
              <a:rPr lang="en-US" dirty="0"/>
              <a:t>Key Topics Covered:</a:t>
            </a:r>
          </a:p>
          <a:p>
            <a:pPr marL="0" indent="0">
              <a:buNone/>
            </a:pPr>
            <a:endParaRPr lang="en-US" dirty="0"/>
          </a:p>
          <a:p>
            <a:pPr lvl="1"/>
            <a:r>
              <a:rPr lang="en-US" dirty="0"/>
              <a:t>DAs / DPs</a:t>
            </a:r>
          </a:p>
          <a:p>
            <a:pPr lvl="1"/>
            <a:r>
              <a:rPr lang="en-US" dirty="0"/>
              <a:t>Time of deliveries</a:t>
            </a:r>
          </a:p>
        </p:txBody>
      </p:sp>
      <p:pic>
        <p:nvPicPr>
          <p:cNvPr id="5" name="Picture 2" descr="Image result for course icon">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54644" y="2070346"/>
            <a:ext cx="1393936" cy="134496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285114" y="2077099"/>
            <a:ext cx="3090911" cy="461665"/>
          </a:xfrm>
          <a:prstGeom prst="rect">
            <a:avLst/>
          </a:prstGeom>
        </p:spPr>
        <p:txBody>
          <a:bodyPr wrap="none">
            <a:spAutoFit/>
          </a:bodyPr>
          <a:lstStyle/>
          <a:p>
            <a:r>
              <a:rPr lang="en-US" sz="2400" dirty="0">
                <a:solidFill>
                  <a:srgbClr val="0070C0"/>
                </a:solidFill>
              </a:rPr>
              <a:t>https://knet.csod.com</a:t>
            </a:r>
          </a:p>
        </p:txBody>
      </p:sp>
      <p:sp>
        <p:nvSpPr>
          <p:cNvPr id="7" name="Rectangle 6"/>
          <p:cNvSpPr/>
          <p:nvPr/>
        </p:nvSpPr>
        <p:spPr>
          <a:xfrm>
            <a:off x="6285114" y="2584318"/>
            <a:ext cx="5089407" cy="830997"/>
          </a:xfrm>
          <a:prstGeom prst="rect">
            <a:avLst/>
          </a:prstGeom>
        </p:spPr>
        <p:txBody>
          <a:bodyPr wrap="none">
            <a:spAutoFit/>
          </a:bodyPr>
          <a:lstStyle/>
          <a:p>
            <a:r>
              <a:rPr lang="en-US" sz="2400" dirty="0">
                <a:solidFill>
                  <a:schemeClr val="bg1"/>
                </a:solidFill>
              </a:rPr>
              <a:t>In Class:</a:t>
            </a:r>
          </a:p>
          <a:p>
            <a:r>
              <a:rPr lang="en-US" sz="2400" dirty="0">
                <a:solidFill>
                  <a:schemeClr val="bg1"/>
                </a:solidFill>
              </a:rPr>
              <a:t>AMZL NA – Different Delivery Types</a:t>
            </a:r>
          </a:p>
        </p:txBody>
      </p:sp>
      <p:pic>
        <p:nvPicPr>
          <p:cNvPr id="8" name="Picture 7">
            <a:hlinkClick r:id="rId2"/>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7992" y="3846636"/>
            <a:ext cx="7421967" cy="9937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889849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sz="5400" dirty="0"/>
              <a:t>24 Hour Operational Clock</a:t>
            </a:r>
          </a:p>
        </p:txBody>
      </p:sp>
      <p:sp>
        <p:nvSpPr>
          <p:cNvPr id="6" name="Text Placeholder 5"/>
          <p:cNvSpPr>
            <a:spLocks noGrp="1"/>
          </p:cNvSpPr>
          <p:nvPr>
            <p:ph type="body" sz="quarter" idx="11"/>
          </p:nvPr>
        </p:nvSpPr>
        <p:spPr/>
        <p:txBody>
          <a:bodyPr/>
          <a:lstStyle/>
          <a:p>
            <a:r>
              <a:rPr lang="en-US" dirty="0"/>
              <a:t>Delivery Station Timeline</a:t>
            </a:r>
          </a:p>
        </p:txBody>
      </p:sp>
    </p:spTree>
    <p:extLst>
      <p:ext uri="{BB962C8B-B14F-4D97-AF65-F5344CB8AC3E}">
        <p14:creationId xmlns:p14="http://schemas.microsoft.com/office/powerpoint/2010/main" val="31005937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24 Hour Clock</a:t>
            </a:r>
          </a:p>
        </p:txBody>
      </p:sp>
      <p:sp>
        <p:nvSpPr>
          <p:cNvPr id="5" name="Text Placeholder 4"/>
          <p:cNvSpPr>
            <a:spLocks noGrp="1"/>
          </p:cNvSpPr>
          <p:nvPr>
            <p:ph type="body" sz="quarter" idx="11"/>
          </p:nvPr>
        </p:nvSpPr>
        <p:spPr>
          <a:xfrm>
            <a:off x="152399" y="641684"/>
            <a:ext cx="2646785" cy="385011"/>
          </a:xfrm>
        </p:spPr>
        <p:txBody>
          <a:bodyPr/>
          <a:lstStyle/>
          <a:p>
            <a:r>
              <a:rPr lang="en-US" dirty="0"/>
              <a:t>DPD1 Clock</a:t>
            </a:r>
          </a:p>
        </p:txBody>
      </p:sp>
      <p:pic>
        <p:nvPicPr>
          <p:cNvPr id="7" name="Picture 2" descr="Image result for course icon">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70093" y="1348402"/>
            <a:ext cx="952617" cy="919153"/>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3"/>
          <p:cNvSpPr txBox="1">
            <a:spLocks/>
          </p:cNvSpPr>
          <p:nvPr/>
        </p:nvSpPr>
        <p:spPr>
          <a:xfrm>
            <a:off x="152397" y="1360021"/>
            <a:ext cx="3666756" cy="9989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24 Hour Clock eLearning Module</a:t>
            </a:r>
          </a:p>
        </p:txBody>
      </p:sp>
      <p:pic>
        <p:nvPicPr>
          <p:cNvPr id="9" name="Picture 8">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397" y="2692254"/>
            <a:ext cx="11939551" cy="2645290"/>
          </a:xfrm>
          <a:prstGeom prst="rect">
            <a:avLst/>
          </a:prstGeom>
        </p:spPr>
      </p:pic>
      <p:pic>
        <p:nvPicPr>
          <p:cNvPr id="2" name="Picture 1">
            <a:hlinkClick r:id="rId6"/>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15875" y="1348402"/>
            <a:ext cx="6374827" cy="824715"/>
          </a:xfrm>
          <a:prstGeom prst="rect">
            <a:avLst/>
          </a:prstGeom>
        </p:spPr>
      </p:pic>
      <p:sp>
        <p:nvSpPr>
          <p:cNvPr id="10" name="Text Placeholder 4"/>
          <p:cNvSpPr>
            <a:spLocks noGrp="1"/>
          </p:cNvSpPr>
          <p:nvPr>
            <p:ph type="body" sz="quarter" idx="11"/>
          </p:nvPr>
        </p:nvSpPr>
        <p:spPr>
          <a:xfrm>
            <a:off x="5015876" y="1026695"/>
            <a:ext cx="2646785" cy="385011"/>
          </a:xfrm>
        </p:spPr>
        <p:txBody>
          <a:bodyPr/>
          <a:lstStyle/>
          <a:p>
            <a:r>
              <a:rPr lang="en-US" dirty="0"/>
              <a:t>Day 1</a:t>
            </a:r>
          </a:p>
        </p:txBody>
      </p:sp>
    </p:spTree>
    <p:extLst>
      <p:ext uri="{BB962C8B-B14F-4D97-AF65-F5344CB8AC3E}">
        <p14:creationId xmlns:p14="http://schemas.microsoft.com/office/powerpoint/2010/main" val="4168299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Sequence</a:t>
            </a:r>
          </a:p>
        </p:txBody>
      </p:sp>
      <p:sp>
        <p:nvSpPr>
          <p:cNvPr id="5" name="Text Placeholder 4"/>
          <p:cNvSpPr>
            <a:spLocks noGrp="1"/>
          </p:cNvSpPr>
          <p:nvPr>
            <p:ph type="body" sz="quarter" idx="11"/>
          </p:nvPr>
        </p:nvSpPr>
        <p:spPr/>
        <p:txBody>
          <a:bodyPr/>
          <a:lstStyle/>
          <a:p>
            <a:r>
              <a:rPr lang="en-US" dirty="0"/>
              <a:t>Activity</a:t>
            </a:r>
          </a:p>
        </p:txBody>
      </p:sp>
      <p:sp>
        <p:nvSpPr>
          <p:cNvPr id="18" name="Text Placeholder 17"/>
          <p:cNvSpPr>
            <a:spLocks noGrp="1"/>
          </p:cNvSpPr>
          <p:nvPr>
            <p:ph type="body" sz="quarter" idx="12"/>
          </p:nvPr>
        </p:nvSpPr>
        <p:spPr>
          <a:xfrm>
            <a:off x="152399" y="1347286"/>
            <a:ext cx="11912600" cy="969617"/>
          </a:xfrm>
        </p:spPr>
        <p:txBody>
          <a:bodyPr>
            <a:normAutofit/>
          </a:bodyPr>
          <a:lstStyle/>
          <a:p>
            <a:pPr marL="0" indent="0">
              <a:buNone/>
            </a:pPr>
            <a:r>
              <a:rPr lang="en-US" dirty="0"/>
              <a:t>Organize the process cards in the order of the 24 hour clock, along with the tools used to perform the process.</a:t>
            </a:r>
          </a:p>
        </p:txBody>
      </p:sp>
      <p:sp>
        <p:nvSpPr>
          <p:cNvPr id="19" name="Right Arrow Callout 18"/>
          <p:cNvSpPr/>
          <p:nvPr/>
        </p:nvSpPr>
        <p:spPr>
          <a:xfrm>
            <a:off x="1052624" y="2690038"/>
            <a:ext cx="2594344" cy="2009553"/>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PROCESS</a:t>
            </a:r>
          </a:p>
        </p:txBody>
      </p:sp>
      <p:sp>
        <p:nvSpPr>
          <p:cNvPr id="20" name="Rounded Rectangle 19"/>
          <p:cNvSpPr/>
          <p:nvPr/>
        </p:nvSpPr>
        <p:spPr>
          <a:xfrm>
            <a:off x="4401880" y="2690038"/>
            <a:ext cx="2594344" cy="200955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STATUS</a:t>
            </a:r>
          </a:p>
        </p:txBody>
      </p:sp>
      <p:sp>
        <p:nvSpPr>
          <p:cNvPr id="21" name="Flowchart: Punched Tape 20"/>
          <p:cNvSpPr/>
          <p:nvPr/>
        </p:nvSpPr>
        <p:spPr>
          <a:xfrm>
            <a:off x="7942522" y="2690038"/>
            <a:ext cx="2594344" cy="2009553"/>
          </a:xfrm>
          <a:prstGeom prst="flowChartPunchedTap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REASON</a:t>
            </a:r>
          </a:p>
        </p:txBody>
      </p:sp>
      <p:sp>
        <p:nvSpPr>
          <p:cNvPr id="22" name="Rectangle 21"/>
          <p:cNvSpPr/>
          <p:nvPr/>
        </p:nvSpPr>
        <p:spPr>
          <a:xfrm>
            <a:off x="2301950" y="4295554"/>
            <a:ext cx="1148316" cy="114831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TOOL</a:t>
            </a:r>
          </a:p>
        </p:txBody>
      </p:sp>
    </p:spTree>
    <p:extLst>
      <p:ext uri="{BB962C8B-B14F-4D97-AF65-F5344CB8AC3E}">
        <p14:creationId xmlns:p14="http://schemas.microsoft.com/office/powerpoint/2010/main" val="35536014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47709"/>
          <a:stretch/>
        </p:blipFill>
        <p:spPr>
          <a:xfrm>
            <a:off x="499730" y="97994"/>
            <a:ext cx="3459141" cy="1511565"/>
          </a:xfrm>
          <a:prstGeom prst="rect">
            <a:avLst/>
          </a:prstGeom>
        </p:spPr>
      </p:pic>
      <p:sp>
        <p:nvSpPr>
          <p:cNvPr id="3" name="Right Arrow 2"/>
          <p:cNvSpPr/>
          <p:nvPr/>
        </p:nvSpPr>
        <p:spPr>
          <a:xfrm>
            <a:off x="4365455" y="678991"/>
            <a:ext cx="398515" cy="515190"/>
          </a:xfrm>
          <a:prstGeom prst="rightArrow">
            <a:avLst/>
          </a:prstGeom>
          <a:solidFill>
            <a:srgbClr val="FF9900"/>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234066" y="530424"/>
            <a:ext cx="2292535" cy="896329"/>
          </a:xfrm>
          <a:prstGeom prst="rect">
            <a:avLst/>
          </a:prstGeom>
        </p:spPr>
      </p:pic>
      <p:sp>
        <p:nvSpPr>
          <p:cNvPr id="5" name="Right Arrow 4"/>
          <p:cNvSpPr/>
          <p:nvPr/>
        </p:nvSpPr>
        <p:spPr>
          <a:xfrm>
            <a:off x="7840849" y="692576"/>
            <a:ext cx="398515" cy="515190"/>
          </a:xfrm>
          <a:prstGeom prst="rightArrow">
            <a:avLst/>
          </a:prstGeom>
          <a:solidFill>
            <a:srgbClr val="FF9900"/>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dirty="0"/>
          </a:p>
        </p:txBody>
      </p:sp>
      <p:sp>
        <p:nvSpPr>
          <p:cNvPr id="6" name="TextBox 5"/>
          <p:cNvSpPr txBox="1"/>
          <p:nvPr/>
        </p:nvSpPr>
        <p:spPr>
          <a:xfrm>
            <a:off x="629331" y="1694312"/>
            <a:ext cx="3270447" cy="584775"/>
          </a:xfrm>
          <a:prstGeom prst="rect">
            <a:avLst/>
          </a:prstGeom>
          <a:noFill/>
        </p:spPr>
        <p:txBody>
          <a:bodyPr wrap="none" rtlCol="0">
            <a:spAutoFit/>
          </a:bodyPr>
          <a:lstStyle/>
          <a:p>
            <a:r>
              <a:rPr lang="en-US" sz="1600" b="1" dirty="0">
                <a:solidFill>
                  <a:srgbClr val="34495E"/>
                </a:solidFill>
              </a:rPr>
              <a:t>FULLFILLMENT CENTER (FC) / </a:t>
            </a:r>
          </a:p>
          <a:p>
            <a:r>
              <a:rPr lang="en-US" sz="1600" b="1" dirty="0">
                <a:solidFill>
                  <a:srgbClr val="34495E"/>
                </a:solidFill>
              </a:rPr>
              <a:t>SORT CENTER (SC)</a:t>
            </a:r>
          </a:p>
        </p:txBody>
      </p:sp>
      <p:sp>
        <p:nvSpPr>
          <p:cNvPr id="7" name="TextBox 6"/>
          <p:cNvSpPr txBox="1"/>
          <p:nvPr/>
        </p:nvSpPr>
        <p:spPr>
          <a:xfrm>
            <a:off x="4958277" y="1665233"/>
            <a:ext cx="2844112" cy="584775"/>
          </a:xfrm>
          <a:prstGeom prst="rect">
            <a:avLst/>
          </a:prstGeom>
          <a:noFill/>
        </p:spPr>
        <p:txBody>
          <a:bodyPr wrap="none" rtlCol="0">
            <a:spAutoFit/>
          </a:bodyPr>
          <a:lstStyle/>
          <a:p>
            <a:pPr algn="ctr"/>
            <a:r>
              <a:rPr lang="en-US" sz="1600" b="1" dirty="0">
                <a:solidFill>
                  <a:srgbClr val="34495E"/>
                </a:solidFill>
              </a:rPr>
              <a:t>LINE HAUL – </a:t>
            </a:r>
          </a:p>
          <a:p>
            <a:pPr algn="ctr"/>
            <a:r>
              <a:rPr lang="en-US" sz="1600" b="1" dirty="0">
                <a:solidFill>
                  <a:srgbClr val="FF0000"/>
                </a:solidFill>
              </a:rPr>
              <a:t>“BETWEEN FC &amp; STATION”</a:t>
            </a:r>
          </a:p>
        </p:txBody>
      </p:sp>
      <p:sp>
        <p:nvSpPr>
          <p:cNvPr id="8" name="TextBox 7"/>
          <p:cNvSpPr txBox="1"/>
          <p:nvPr/>
        </p:nvSpPr>
        <p:spPr>
          <a:xfrm>
            <a:off x="8472361" y="1798940"/>
            <a:ext cx="2958307" cy="369332"/>
          </a:xfrm>
          <a:prstGeom prst="rect">
            <a:avLst/>
          </a:prstGeom>
          <a:noFill/>
        </p:spPr>
        <p:txBody>
          <a:bodyPr wrap="square" rtlCol="0">
            <a:spAutoFit/>
          </a:bodyPr>
          <a:lstStyle/>
          <a:p>
            <a:r>
              <a:rPr lang="en-US" b="1" dirty="0">
                <a:solidFill>
                  <a:srgbClr val="34495E"/>
                </a:solidFill>
              </a:rPr>
              <a:t>DELIVERY STATION (DS)</a:t>
            </a:r>
          </a:p>
        </p:txBody>
      </p:sp>
      <p:grpSp>
        <p:nvGrpSpPr>
          <p:cNvPr id="9" name="Group 8"/>
          <p:cNvGrpSpPr/>
          <p:nvPr/>
        </p:nvGrpSpPr>
        <p:grpSpPr>
          <a:xfrm>
            <a:off x="8781041" y="365235"/>
            <a:ext cx="1908693" cy="1169872"/>
            <a:chOff x="103798" y="2965446"/>
            <a:chExt cx="2317087" cy="1420184"/>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798" y="2965446"/>
              <a:ext cx="2317087" cy="1329046"/>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066" y="3680004"/>
              <a:ext cx="523273" cy="705626"/>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7516" y="3680004"/>
              <a:ext cx="523273" cy="705626"/>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8541" y="3680004"/>
              <a:ext cx="523273" cy="705626"/>
            </a:xfrm>
            <a:prstGeom prst="rect">
              <a:avLst/>
            </a:prstGeom>
          </p:spPr>
        </p:pic>
      </p:grpSp>
      <p:sp>
        <p:nvSpPr>
          <p:cNvPr id="14" name="Right Arrow 13"/>
          <p:cNvSpPr/>
          <p:nvPr/>
        </p:nvSpPr>
        <p:spPr>
          <a:xfrm>
            <a:off x="11032153" y="692576"/>
            <a:ext cx="398515" cy="515190"/>
          </a:xfrm>
          <a:prstGeom prst="rightArrow">
            <a:avLst/>
          </a:prstGeom>
          <a:solidFill>
            <a:srgbClr val="FF9900"/>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dirty="0"/>
          </a:p>
        </p:txBody>
      </p:sp>
      <p:sp>
        <p:nvSpPr>
          <p:cNvPr id="19" name="Right Arrow 18"/>
          <p:cNvSpPr/>
          <p:nvPr/>
        </p:nvSpPr>
        <p:spPr>
          <a:xfrm>
            <a:off x="3186639" y="3315542"/>
            <a:ext cx="398515" cy="515190"/>
          </a:xfrm>
          <a:prstGeom prst="rightArrow">
            <a:avLst/>
          </a:prstGeom>
          <a:solidFill>
            <a:srgbClr val="FF9900"/>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dirty="0"/>
          </a:p>
        </p:txBody>
      </p:sp>
      <p:grpSp>
        <p:nvGrpSpPr>
          <p:cNvPr id="39" name="Group 38"/>
          <p:cNvGrpSpPr/>
          <p:nvPr/>
        </p:nvGrpSpPr>
        <p:grpSpPr>
          <a:xfrm>
            <a:off x="598539" y="2572038"/>
            <a:ext cx="1857765" cy="1733958"/>
            <a:chOff x="725539" y="3001590"/>
            <a:chExt cx="1857765" cy="1733958"/>
          </a:xfrm>
        </p:grpSpPr>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5539" y="3001590"/>
              <a:ext cx="1428104" cy="940242"/>
            </a:xfrm>
            <a:prstGeom prst="rect">
              <a:avLst/>
            </a:prstGeom>
          </p:spPr>
        </p:pic>
        <p:grpSp>
          <p:nvGrpSpPr>
            <p:cNvPr id="16" name="Group 15"/>
            <p:cNvGrpSpPr/>
            <p:nvPr/>
          </p:nvGrpSpPr>
          <p:grpSpPr>
            <a:xfrm>
              <a:off x="1439591" y="3001590"/>
              <a:ext cx="1143713" cy="1322888"/>
              <a:chOff x="8612406" y="2598977"/>
              <a:chExt cx="1143713" cy="1322888"/>
            </a:xfrm>
          </p:grpSpPr>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612406" y="2598977"/>
                <a:ext cx="602736" cy="1322888"/>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22091" y="3136864"/>
                <a:ext cx="834028" cy="736544"/>
              </a:xfrm>
              <a:prstGeom prst="rect">
                <a:avLst/>
              </a:prstGeom>
            </p:spPr>
          </p:pic>
        </p:grpSp>
        <p:sp>
          <p:nvSpPr>
            <p:cNvPr id="20" name="TextBox 19"/>
            <p:cNvSpPr txBox="1"/>
            <p:nvPr/>
          </p:nvSpPr>
          <p:spPr>
            <a:xfrm>
              <a:off x="1145668" y="4366216"/>
              <a:ext cx="1019062" cy="369332"/>
            </a:xfrm>
            <a:prstGeom prst="rect">
              <a:avLst/>
            </a:prstGeom>
            <a:noFill/>
          </p:spPr>
          <p:txBody>
            <a:bodyPr wrap="none" rtlCol="0">
              <a:spAutoFit/>
            </a:bodyPr>
            <a:lstStyle/>
            <a:p>
              <a:r>
                <a:rPr lang="en-US" b="1" dirty="0">
                  <a:solidFill>
                    <a:srgbClr val="34495E"/>
                  </a:solidFill>
                </a:rPr>
                <a:t>UNLOAD</a:t>
              </a:r>
            </a:p>
          </p:txBody>
        </p:sp>
      </p:grpSp>
      <p:pic>
        <p:nvPicPr>
          <p:cNvPr id="24" name="Picture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44619" y="2410788"/>
            <a:ext cx="1512394" cy="1422058"/>
          </a:xfrm>
          <a:prstGeom prst="rect">
            <a:avLst/>
          </a:prstGeom>
        </p:spPr>
      </p:pic>
      <p:sp>
        <p:nvSpPr>
          <p:cNvPr id="27" name="TextBox 26"/>
          <p:cNvSpPr txBox="1"/>
          <p:nvPr/>
        </p:nvSpPr>
        <p:spPr>
          <a:xfrm>
            <a:off x="4434597" y="3844886"/>
            <a:ext cx="1720471" cy="646331"/>
          </a:xfrm>
          <a:prstGeom prst="rect">
            <a:avLst/>
          </a:prstGeom>
          <a:noFill/>
        </p:spPr>
        <p:txBody>
          <a:bodyPr wrap="none" rtlCol="0">
            <a:spAutoFit/>
          </a:bodyPr>
          <a:lstStyle/>
          <a:p>
            <a:pPr algn="ctr"/>
            <a:r>
              <a:rPr lang="en-US" b="1" dirty="0">
                <a:solidFill>
                  <a:srgbClr val="34495E"/>
                </a:solidFill>
              </a:rPr>
              <a:t>RECEIVE</a:t>
            </a:r>
          </a:p>
          <a:p>
            <a:pPr algn="ctr"/>
            <a:r>
              <a:rPr lang="en-US" b="1" dirty="0">
                <a:solidFill>
                  <a:srgbClr val="FF0000"/>
                </a:solidFill>
              </a:rPr>
              <a:t>“AT STATION”</a:t>
            </a:r>
          </a:p>
        </p:txBody>
      </p:sp>
      <p:sp>
        <p:nvSpPr>
          <p:cNvPr id="28" name="Right Arrow 27"/>
          <p:cNvSpPr/>
          <p:nvPr/>
        </p:nvSpPr>
        <p:spPr>
          <a:xfrm>
            <a:off x="6322939" y="2953157"/>
            <a:ext cx="398515" cy="515190"/>
          </a:xfrm>
          <a:prstGeom prst="rightArrow">
            <a:avLst/>
          </a:prstGeom>
          <a:solidFill>
            <a:srgbClr val="FF9900"/>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dirty="0"/>
          </a:p>
        </p:txBody>
      </p:sp>
      <p:sp>
        <p:nvSpPr>
          <p:cNvPr id="35" name="TextBox 34"/>
          <p:cNvSpPr txBox="1"/>
          <p:nvPr/>
        </p:nvSpPr>
        <p:spPr>
          <a:xfrm>
            <a:off x="7497037" y="3859593"/>
            <a:ext cx="3217163" cy="646331"/>
          </a:xfrm>
          <a:prstGeom prst="rect">
            <a:avLst/>
          </a:prstGeom>
          <a:noFill/>
        </p:spPr>
        <p:txBody>
          <a:bodyPr wrap="none" rtlCol="0">
            <a:spAutoFit/>
          </a:bodyPr>
          <a:lstStyle/>
          <a:p>
            <a:pPr algn="ctr"/>
            <a:r>
              <a:rPr lang="en-US" b="1" dirty="0">
                <a:solidFill>
                  <a:srgbClr val="34495E"/>
                </a:solidFill>
              </a:rPr>
              <a:t>SORTATION (SSP)</a:t>
            </a:r>
          </a:p>
          <a:p>
            <a:pPr algn="ctr"/>
            <a:r>
              <a:rPr lang="en-US" b="1" dirty="0">
                <a:solidFill>
                  <a:srgbClr val="FF0000"/>
                </a:solidFill>
              </a:rPr>
              <a:t>“READY FOR DEPARTURE”</a:t>
            </a:r>
          </a:p>
        </p:txBody>
      </p:sp>
      <p:sp>
        <p:nvSpPr>
          <p:cNvPr id="36" name="Right Arrow 35"/>
          <p:cNvSpPr/>
          <p:nvPr/>
        </p:nvSpPr>
        <p:spPr>
          <a:xfrm>
            <a:off x="11430668" y="2953157"/>
            <a:ext cx="398515" cy="515190"/>
          </a:xfrm>
          <a:prstGeom prst="rightArrow">
            <a:avLst/>
          </a:prstGeom>
          <a:solidFill>
            <a:srgbClr val="FF9900"/>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dirty="0"/>
          </a:p>
        </p:txBody>
      </p:sp>
      <p:pic>
        <p:nvPicPr>
          <p:cNvPr id="38" name="Picture 3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55695" y="2646014"/>
            <a:ext cx="1724025" cy="657225"/>
          </a:xfrm>
          <a:prstGeom prst="rect">
            <a:avLst/>
          </a:prstGeom>
        </p:spPr>
      </p:pic>
      <p:sp>
        <p:nvSpPr>
          <p:cNvPr id="47" name="TextBox 46"/>
          <p:cNvSpPr txBox="1"/>
          <p:nvPr/>
        </p:nvSpPr>
        <p:spPr>
          <a:xfrm>
            <a:off x="2160699" y="4891604"/>
            <a:ext cx="2806412" cy="1200329"/>
          </a:xfrm>
          <a:prstGeom prst="rect">
            <a:avLst/>
          </a:prstGeom>
          <a:noFill/>
        </p:spPr>
        <p:txBody>
          <a:bodyPr wrap="square" rtlCol="0">
            <a:spAutoFit/>
          </a:bodyPr>
          <a:lstStyle/>
          <a:p>
            <a:pPr algn="ctr"/>
            <a:r>
              <a:rPr lang="en-US" b="1" dirty="0">
                <a:solidFill>
                  <a:srgbClr val="34495E"/>
                </a:solidFill>
              </a:rPr>
              <a:t>RUN ROUTE PLANNER AND ASSIGN ROUTES</a:t>
            </a:r>
          </a:p>
          <a:p>
            <a:pPr algn="ctr"/>
            <a:r>
              <a:rPr lang="en-US" b="1" dirty="0">
                <a:solidFill>
                  <a:srgbClr val="FF0000"/>
                </a:solidFill>
              </a:rPr>
              <a:t>“AT STATION/READY FOR DEPARTURE”</a:t>
            </a:r>
          </a:p>
        </p:txBody>
      </p:sp>
      <p:sp>
        <p:nvSpPr>
          <p:cNvPr id="49" name="Right Arrow 48"/>
          <p:cNvSpPr/>
          <p:nvPr/>
        </p:nvSpPr>
        <p:spPr>
          <a:xfrm>
            <a:off x="5204371" y="5191472"/>
            <a:ext cx="398515" cy="515190"/>
          </a:xfrm>
          <a:prstGeom prst="rightArrow">
            <a:avLst/>
          </a:prstGeom>
          <a:solidFill>
            <a:srgbClr val="FF9900"/>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dirty="0"/>
          </a:p>
        </p:txBody>
      </p:sp>
      <p:pic>
        <p:nvPicPr>
          <p:cNvPr id="50" name="Picture 49"/>
          <p:cNvPicPr>
            <a:picLocks noChangeAspect="1"/>
          </p:cNvPicPr>
          <p:nvPr/>
        </p:nvPicPr>
        <p:blipFill rotWithShape="1">
          <a:blip r:embed="rId11">
            <a:extLst>
              <a:ext uri="{28A0092B-C50C-407E-A947-70E740481C1C}">
                <a14:useLocalDpi xmlns:a14="http://schemas.microsoft.com/office/drawing/2010/main" val="0"/>
              </a:ext>
            </a:extLst>
          </a:blip>
          <a:srcRect b="31713"/>
          <a:stretch/>
        </p:blipFill>
        <p:spPr>
          <a:xfrm>
            <a:off x="6311013" y="5045476"/>
            <a:ext cx="2117635" cy="811983"/>
          </a:xfrm>
          <a:prstGeom prst="rect">
            <a:avLst/>
          </a:prstGeom>
        </p:spPr>
      </p:pic>
      <p:pic>
        <p:nvPicPr>
          <p:cNvPr id="51" name="Picture 5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580331" y="5279368"/>
            <a:ext cx="568258" cy="645747"/>
          </a:xfrm>
          <a:prstGeom prst="rect">
            <a:avLst/>
          </a:prstGeom>
        </p:spPr>
      </p:pic>
      <p:pic>
        <p:nvPicPr>
          <p:cNvPr id="52" name="Picture 7"/>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290483" y="4848817"/>
            <a:ext cx="510742" cy="761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p:cNvPicPr>
            <a:picLocks noChangeAspect="1"/>
          </p:cNvPicPr>
          <p:nvPr/>
        </p:nvPicPr>
        <p:blipFill rotWithShape="1">
          <a:blip r:embed="rId14" cstate="print">
            <a:extLst>
              <a:ext uri="{28A0092B-C50C-407E-A947-70E740481C1C}">
                <a14:useLocalDpi xmlns:a14="http://schemas.microsoft.com/office/drawing/2010/main" val="0"/>
              </a:ext>
            </a:extLst>
          </a:blip>
          <a:srcRect t="56627" b="-1"/>
          <a:stretch/>
        </p:blipFill>
        <p:spPr>
          <a:xfrm>
            <a:off x="7068342" y="2319162"/>
            <a:ext cx="2276590" cy="1667319"/>
          </a:xfrm>
          <a:prstGeom prst="rect">
            <a:avLst/>
          </a:prstGeom>
        </p:spPr>
      </p:pic>
      <p:pic>
        <p:nvPicPr>
          <p:cNvPr id="41" name="Picture 40"/>
          <p:cNvPicPr>
            <a:picLocks noChangeAspect="1"/>
          </p:cNvPicPr>
          <p:nvPr/>
        </p:nvPicPr>
        <p:blipFill rotWithShape="1">
          <a:blip r:embed="rId15" cstate="print">
            <a:extLst>
              <a:ext uri="{28A0092B-C50C-407E-A947-70E740481C1C}">
                <a14:useLocalDpi xmlns:a14="http://schemas.microsoft.com/office/drawing/2010/main" val="0"/>
              </a:ext>
            </a:extLst>
          </a:blip>
          <a:srcRect t="19357" b="42953"/>
          <a:stretch/>
        </p:blipFill>
        <p:spPr>
          <a:xfrm>
            <a:off x="8961270" y="2445038"/>
            <a:ext cx="2079343" cy="1323283"/>
          </a:xfrm>
          <a:prstGeom prst="rect">
            <a:avLst/>
          </a:prstGeom>
        </p:spPr>
      </p:pic>
      <p:pic>
        <p:nvPicPr>
          <p:cNvPr id="42" name="Picture 4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487179" y="5028787"/>
            <a:ext cx="662514" cy="480543"/>
          </a:xfrm>
          <a:prstGeom prst="rect">
            <a:avLst/>
          </a:prstGeom>
        </p:spPr>
      </p:pic>
      <p:pic>
        <p:nvPicPr>
          <p:cNvPr id="46" name="Picture 4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86621" y="4479685"/>
            <a:ext cx="728706" cy="1599366"/>
          </a:xfrm>
          <a:prstGeom prst="rect">
            <a:avLst/>
          </a:prstGeom>
        </p:spPr>
      </p:pic>
      <p:sp>
        <p:nvSpPr>
          <p:cNvPr id="37" name="TextBox 36"/>
          <p:cNvSpPr txBox="1"/>
          <p:nvPr/>
        </p:nvSpPr>
        <p:spPr>
          <a:xfrm>
            <a:off x="9234456" y="5162538"/>
            <a:ext cx="2663935" cy="646331"/>
          </a:xfrm>
          <a:prstGeom prst="rect">
            <a:avLst/>
          </a:prstGeom>
          <a:noFill/>
        </p:spPr>
        <p:txBody>
          <a:bodyPr wrap="none" rtlCol="0">
            <a:spAutoFit/>
          </a:bodyPr>
          <a:lstStyle/>
          <a:p>
            <a:pPr algn="ctr"/>
            <a:r>
              <a:rPr lang="en-US" b="1" dirty="0">
                <a:solidFill>
                  <a:srgbClr val="34495E"/>
                </a:solidFill>
              </a:rPr>
              <a:t>DAs DEPART</a:t>
            </a:r>
          </a:p>
          <a:p>
            <a:pPr algn="ctr"/>
            <a:r>
              <a:rPr lang="en-US" b="1" dirty="0">
                <a:solidFill>
                  <a:srgbClr val="FF0000"/>
                </a:solidFill>
              </a:rPr>
              <a:t>“OUT FOR DELIVERY”</a:t>
            </a:r>
          </a:p>
        </p:txBody>
      </p:sp>
    </p:spTree>
    <p:extLst>
      <p:ext uri="{BB962C8B-B14F-4D97-AF65-F5344CB8AC3E}">
        <p14:creationId xmlns:p14="http://schemas.microsoft.com/office/powerpoint/2010/main" val="2066742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p:cNvSpPr/>
          <p:nvPr/>
        </p:nvSpPr>
        <p:spPr>
          <a:xfrm>
            <a:off x="2846541" y="440031"/>
            <a:ext cx="398515" cy="515190"/>
          </a:xfrm>
          <a:prstGeom prst="rightArrow">
            <a:avLst/>
          </a:prstGeom>
          <a:solidFill>
            <a:srgbClr val="FF9900"/>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dirty="0"/>
          </a:p>
        </p:txBody>
      </p:sp>
      <p:sp>
        <p:nvSpPr>
          <p:cNvPr id="5" name="Right Arrow 4"/>
          <p:cNvSpPr/>
          <p:nvPr/>
        </p:nvSpPr>
        <p:spPr>
          <a:xfrm rot="5400000">
            <a:off x="10395957" y="4907244"/>
            <a:ext cx="398515" cy="515190"/>
          </a:xfrm>
          <a:prstGeom prst="rightArrow">
            <a:avLst/>
          </a:prstGeom>
          <a:solidFill>
            <a:srgbClr val="FF9900"/>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dirty="0"/>
          </a:p>
        </p:txBody>
      </p:sp>
      <p:sp>
        <p:nvSpPr>
          <p:cNvPr id="7" name="TextBox 6"/>
          <p:cNvSpPr txBox="1"/>
          <p:nvPr/>
        </p:nvSpPr>
        <p:spPr>
          <a:xfrm>
            <a:off x="26779" y="405239"/>
            <a:ext cx="2844112" cy="584775"/>
          </a:xfrm>
          <a:prstGeom prst="rect">
            <a:avLst/>
          </a:prstGeom>
          <a:noFill/>
        </p:spPr>
        <p:txBody>
          <a:bodyPr wrap="none" rtlCol="0">
            <a:spAutoFit/>
          </a:bodyPr>
          <a:lstStyle/>
          <a:p>
            <a:pPr algn="ctr"/>
            <a:r>
              <a:rPr lang="en-US" sz="1600" b="1" dirty="0">
                <a:solidFill>
                  <a:srgbClr val="34495E"/>
                </a:solidFill>
              </a:rPr>
              <a:t>MANIFESTED</a:t>
            </a:r>
            <a:endParaRPr lang="en-US" sz="1600" b="1" dirty="0">
              <a:solidFill>
                <a:srgbClr val="FF0000"/>
              </a:solidFill>
            </a:endParaRPr>
          </a:p>
          <a:p>
            <a:pPr algn="ctr"/>
            <a:r>
              <a:rPr lang="en-US" sz="1600" b="1" dirty="0">
                <a:solidFill>
                  <a:srgbClr val="FF0000"/>
                </a:solidFill>
              </a:rPr>
              <a:t>“BETWEEN FC &amp; STATION”</a:t>
            </a:r>
          </a:p>
        </p:txBody>
      </p:sp>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6399" y="990014"/>
            <a:ext cx="1196234" cy="1124782"/>
          </a:xfrm>
          <a:prstGeom prst="rect">
            <a:avLst/>
          </a:prstGeom>
        </p:spPr>
      </p:pic>
      <p:sp>
        <p:nvSpPr>
          <p:cNvPr id="27" name="TextBox 26"/>
          <p:cNvSpPr txBox="1"/>
          <p:nvPr/>
        </p:nvSpPr>
        <p:spPr>
          <a:xfrm>
            <a:off x="3194098" y="374461"/>
            <a:ext cx="1720471" cy="646331"/>
          </a:xfrm>
          <a:prstGeom prst="rect">
            <a:avLst/>
          </a:prstGeom>
          <a:noFill/>
        </p:spPr>
        <p:txBody>
          <a:bodyPr wrap="none" rtlCol="0">
            <a:spAutoFit/>
          </a:bodyPr>
          <a:lstStyle/>
          <a:p>
            <a:pPr algn="ctr"/>
            <a:r>
              <a:rPr lang="en-US" b="1" dirty="0">
                <a:solidFill>
                  <a:srgbClr val="34495E"/>
                </a:solidFill>
              </a:rPr>
              <a:t>RECEIVE</a:t>
            </a:r>
          </a:p>
          <a:p>
            <a:pPr algn="ctr"/>
            <a:r>
              <a:rPr lang="en-US" b="1" dirty="0">
                <a:solidFill>
                  <a:srgbClr val="FF0000"/>
                </a:solidFill>
              </a:rPr>
              <a:t>“AT STATION”</a:t>
            </a:r>
          </a:p>
        </p:txBody>
      </p:sp>
      <p:sp>
        <p:nvSpPr>
          <p:cNvPr id="47" name="TextBox 46"/>
          <p:cNvSpPr txBox="1"/>
          <p:nvPr/>
        </p:nvSpPr>
        <p:spPr>
          <a:xfrm>
            <a:off x="8840585" y="374461"/>
            <a:ext cx="2633541" cy="646331"/>
          </a:xfrm>
          <a:prstGeom prst="rect">
            <a:avLst/>
          </a:prstGeom>
          <a:noFill/>
        </p:spPr>
        <p:txBody>
          <a:bodyPr wrap="none" rtlCol="0">
            <a:spAutoFit/>
          </a:bodyPr>
          <a:lstStyle/>
          <a:p>
            <a:pPr algn="ctr"/>
            <a:r>
              <a:rPr lang="en-US" b="1" dirty="0">
                <a:solidFill>
                  <a:srgbClr val="34495E"/>
                </a:solidFill>
              </a:rPr>
              <a:t>DEPART</a:t>
            </a:r>
          </a:p>
          <a:p>
            <a:pPr algn="ctr"/>
            <a:r>
              <a:rPr lang="en-US" b="1" dirty="0">
                <a:solidFill>
                  <a:srgbClr val="FF0000"/>
                </a:solidFill>
              </a:rPr>
              <a:t>“OUT FOR DELIVERY”</a:t>
            </a:r>
          </a:p>
        </p:txBody>
      </p:sp>
      <p:grpSp>
        <p:nvGrpSpPr>
          <p:cNvPr id="22" name="Group 21"/>
          <p:cNvGrpSpPr/>
          <p:nvPr/>
        </p:nvGrpSpPr>
        <p:grpSpPr>
          <a:xfrm>
            <a:off x="2929252" y="2478463"/>
            <a:ext cx="2987767" cy="989593"/>
            <a:chOff x="5890610" y="2789362"/>
            <a:chExt cx="2987767" cy="989593"/>
          </a:xfrm>
        </p:grpSpPr>
        <p:pic>
          <p:nvPicPr>
            <p:cNvPr id="50" name="Picture 49"/>
            <p:cNvPicPr>
              <a:picLocks noChangeAspect="1"/>
            </p:cNvPicPr>
            <p:nvPr/>
          </p:nvPicPr>
          <p:blipFill rotWithShape="1">
            <a:blip r:embed="rId4">
              <a:extLst>
                <a:ext uri="{28A0092B-C50C-407E-A947-70E740481C1C}">
                  <a14:useLocalDpi xmlns:a14="http://schemas.microsoft.com/office/drawing/2010/main" val="0"/>
                </a:ext>
              </a:extLst>
            </a:blip>
            <a:srcRect b="31713"/>
            <a:stretch/>
          </p:blipFill>
          <p:spPr>
            <a:xfrm>
              <a:off x="6760742" y="2966972"/>
              <a:ext cx="2117635" cy="811983"/>
            </a:xfrm>
            <a:prstGeom prst="rect">
              <a:avLst/>
            </a:prstGeom>
          </p:spPr>
        </p:pic>
        <p:pic>
          <p:nvPicPr>
            <p:cNvPr id="51" name="Picture 5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0610" y="3085248"/>
              <a:ext cx="568258" cy="645747"/>
            </a:xfrm>
            <a:prstGeom prst="rect">
              <a:avLst/>
            </a:prstGeom>
          </p:spPr>
        </p:pic>
        <p:pic>
          <p:nvPicPr>
            <p:cNvPr id="52" name="Picture 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22939" y="2789362"/>
              <a:ext cx="510742" cy="761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 name="Group 20"/>
          <p:cNvGrpSpPr/>
          <p:nvPr/>
        </p:nvGrpSpPr>
        <p:grpSpPr>
          <a:xfrm>
            <a:off x="9841559" y="955221"/>
            <a:ext cx="744501" cy="1159575"/>
            <a:chOff x="8580331" y="1497564"/>
            <a:chExt cx="1026867" cy="1599366"/>
          </a:xfrm>
        </p:grpSpPr>
        <p:pic>
          <p:nvPicPr>
            <p:cNvPr id="42" name="Picture 4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44684" y="2015347"/>
              <a:ext cx="662514" cy="480543"/>
            </a:xfrm>
            <a:prstGeom prst="rect">
              <a:avLst/>
            </a:prstGeom>
          </p:spPr>
        </p:pic>
        <p:pic>
          <p:nvPicPr>
            <p:cNvPr id="46" name="Picture 4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580331" y="1497564"/>
              <a:ext cx="728706" cy="1599366"/>
            </a:xfrm>
            <a:prstGeom prst="rect">
              <a:avLst/>
            </a:prstGeom>
          </p:spPr>
        </p:pic>
      </p:grpSp>
      <p:pic>
        <p:nvPicPr>
          <p:cNvPr id="37" name="Picture 3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79099" y="1061690"/>
            <a:ext cx="2292535" cy="896329"/>
          </a:xfrm>
          <a:prstGeom prst="rect">
            <a:avLst/>
          </a:prstGeom>
        </p:spPr>
      </p:pic>
      <p:sp>
        <p:nvSpPr>
          <p:cNvPr id="43" name="TextBox 42"/>
          <p:cNvSpPr txBox="1"/>
          <p:nvPr/>
        </p:nvSpPr>
        <p:spPr>
          <a:xfrm>
            <a:off x="33695" y="3618211"/>
            <a:ext cx="1615379" cy="338554"/>
          </a:xfrm>
          <a:prstGeom prst="rect">
            <a:avLst/>
          </a:prstGeom>
          <a:noFill/>
        </p:spPr>
        <p:txBody>
          <a:bodyPr wrap="none" rtlCol="0">
            <a:spAutoFit/>
          </a:bodyPr>
          <a:lstStyle/>
          <a:p>
            <a:pPr algn="ctr"/>
            <a:r>
              <a:rPr lang="en-US" sz="1600" b="1" dirty="0">
                <a:solidFill>
                  <a:srgbClr val="FF0000"/>
                </a:solidFill>
              </a:rPr>
              <a:t>“ATTEMPTED”</a:t>
            </a:r>
          </a:p>
        </p:txBody>
      </p:sp>
      <p:sp>
        <p:nvSpPr>
          <p:cNvPr id="44" name="TextBox 43"/>
          <p:cNvSpPr txBox="1"/>
          <p:nvPr/>
        </p:nvSpPr>
        <p:spPr>
          <a:xfrm>
            <a:off x="451031" y="4118570"/>
            <a:ext cx="780983" cy="338554"/>
          </a:xfrm>
          <a:prstGeom prst="rect">
            <a:avLst/>
          </a:prstGeom>
          <a:noFill/>
        </p:spPr>
        <p:txBody>
          <a:bodyPr wrap="none" rtlCol="0">
            <a:spAutoFit/>
          </a:bodyPr>
          <a:lstStyle/>
          <a:p>
            <a:pPr algn="ctr"/>
            <a:r>
              <a:rPr lang="en-US" sz="1600" b="1" dirty="0">
                <a:solidFill>
                  <a:schemeClr val="bg1"/>
                </a:solidFill>
              </a:rPr>
              <a:t>“NSL”</a:t>
            </a:r>
          </a:p>
        </p:txBody>
      </p:sp>
      <p:sp>
        <p:nvSpPr>
          <p:cNvPr id="45" name="TextBox 44"/>
          <p:cNvSpPr txBox="1"/>
          <p:nvPr/>
        </p:nvSpPr>
        <p:spPr>
          <a:xfrm>
            <a:off x="455039" y="4586216"/>
            <a:ext cx="772969" cy="338554"/>
          </a:xfrm>
          <a:prstGeom prst="rect">
            <a:avLst/>
          </a:prstGeom>
          <a:noFill/>
        </p:spPr>
        <p:txBody>
          <a:bodyPr wrap="none" rtlCol="0">
            <a:spAutoFit/>
          </a:bodyPr>
          <a:lstStyle/>
          <a:p>
            <a:pPr algn="ctr"/>
            <a:r>
              <a:rPr lang="en-US" sz="1600" b="1" dirty="0">
                <a:solidFill>
                  <a:schemeClr val="bg1"/>
                </a:solidFill>
              </a:rPr>
              <a:t>“UTL”</a:t>
            </a:r>
          </a:p>
        </p:txBody>
      </p:sp>
      <p:sp>
        <p:nvSpPr>
          <p:cNvPr id="48" name="TextBox 47"/>
          <p:cNvSpPr txBox="1"/>
          <p:nvPr/>
        </p:nvSpPr>
        <p:spPr>
          <a:xfrm>
            <a:off x="453020" y="5053862"/>
            <a:ext cx="777008" cy="338554"/>
          </a:xfrm>
          <a:prstGeom prst="rect">
            <a:avLst/>
          </a:prstGeom>
          <a:noFill/>
        </p:spPr>
        <p:txBody>
          <a:bodyPr wrap="none" rtlCol="0">
            <a:spAutoFit/>
          </a:bodyPr>
          <a:lstStyle/>
          <a:p>
            <a:pPr algn="ctr"/>
            <a:r>
              <a:rPr lang="en-US" sz="1600" b="1" dirty="0">
                <a:solidFill>
                  <a:schemeClr val="bg1"/>
                </a:solidFill>
              </a:rPr>
              <a:t>“UTA”</a:t>
            </a:r>
          </a:p>
        </p:txBody>
      </p:sp>
      <p:sp>
        <p:nvSpPr>
          <p:cNvPr id="54" name="TextBox 53"/>
          <p:cNvSpPr txBox="1"/>
          <p:nvPr/>
        </p:nvSpPr>
        <p:spPr>
          <a:xfrm>
            <a:off x="506334" y="5523483"/>
            <a:ext cx="670376" cy="338554"/>
          </a:xfrm>
          <a:prstGeom prst="rect">
            <a:avLst/>
          </a:prstGeom>
          <a:noFill/>
        </p:spPr>
        <p:txBody>
          <a:bodyPr wrap="none" rtlCol="0">
            <a:spAutoFit/>
          </a:bodyPr>
          <a:lstStyle/>
          <a:p>
            <a:pPr algn="ctr"/>
            <a:r>
              <a:rPr lang="en-US" sz="1600" b="1" dirty="0">
                <a:solidFill>
                  <a:schemeClr val="bg1"/>
                </a:solidFill>
              </a:rPr>
              <a:t>“BC”</a:t>
            </a:r>
          </a:p>
        </p:txBody>
      </p:sp>
      <p:sp>
        <p:nvSpPr>
          <p:cNvPr id="56" name="TextBox 55"/>
          <p:cNvSpPr txBox="1"/>
          <p:nvPr/>
        </p:nvSpPr>
        <p:spPr>
          <a:xfrm>
            <a:off x="3347884" y="4266827"/>
            <a:ext cx="1505604" cy="1323439"/>
          </a:xfrm>
          <a:prstGeom prst="rect">
            <a:avLst/>
          </a:prstGeom>
          <a:noFill/>
        </p:spPr>
        <p:txBody>
          <a:bodyPr wrap="none" rtlCol="0">
            <a:spAutoFit/>
          </a:bodyPr>
          <a:lstStyle/>
          <a:p>
            <a:pPr algn="ctr"/>
            <a:r>
              <a:rPr lang="en-US" sz="1600" b="1" dirty="0">
                <a:solidFill>
                  <a:srgbClr val="FF0000"/>
                </a:solidFill>
              </a:rPr>
              <a:t>HOLD FOR </a:t>
            </a:r>
          </a:p>
          <a:p>
            <a:pPr algn="ctr"/>
            <a:r>
              <a:rPr lang="en-US" sz="1600" b="1" dirty="0">
                <a:solidFill>
                  <a:srgbClr val="FF0000"/>
                </a:solidFill>
              </a:rPr>
              <a:t>REDELIVERY</a:t>
            </a:r>
          </a:p>
          <a:p>
            <a:pPr algn="ctr"/>
            <a:endParaRPr lang="en-US" sz="1600" b="1" dirty="0">
              <a:solidFill>
                <a:srgbClr val="FF0000"/>
              </a:solidFill>
            </a:endParaRPr>
          </a:p>
          <a:p>
            <a:pPr algn="ctr"/>
            <a:r>
              <a:rPr lang="en-US" sz="1600" b="1" dirty="0">
                <a:solidFill>
                  <a:srgbClr val="FF0000"/>
                </a:solidFill>
              </a:rPr>
              <a:t>DELAYED AT </a:t>
            </a:r>
          </a:p>
          <a:p>
            <a:pPr algn="ctr"/>
            <a:r>
              <a:rPr lang="en-US" sz="1600" b="1" dirty="0">
                <a:solidFill>
                  <a:srgbClr val="FF0000"/>
                </a:solidFill>
              </a:rPr>
              <a:t>STATION</a:t>
            </a:r>
          </a:p>
        </p:txBody>
      </p:sp>
      <p:sp>
        <p:nvSpPr>
          <p:cNvPr id="57" name="TextBox 56"/>
          <p:cNvSpPr txBox="1"/>
          <p:nvPr/>
        </p:nvSpPr>
        <p:spPr>
          <a:xfrm>
            <a:off x="9828018" y="4262045"/>
            <a:ext cx="1534394" cy="584775"/>
          </a:xfrm>
          <a:prstGeom prst="rect">
            <a:avLst/>
          </a:prstGeom>
          <a:noFill/>
        </p:spPr>
        <p:txBody>
          <a:bodyPr wrap="none" rtlCol="0">
            <a:spAutoFit/>
          </a:bodyPr>
          <a:lstStyle/>
          <a:p>
            <a:pPr algn="ctr"/>
            <a:r>
              <a:rPr lang="en-US" sz="1600" b="1" dirty="0">
                <a:solidFill>
                  <a:srgbClr val="FF0000"/>
                </a:solidFill>
              </a:rPr>
              <a:t>“READY FOR </a:t>
            </a:r>
          </a:p>
          <a:p>
            <a:pPr algn="ctr"/>
            <a:r>
              <a:rPr lang="en-US" sz="1600" b="1" dirty="0">
                <a:solidFill>
                  <a:srgbClr val="FF0000"/>
                </a:solidFill>
              </a:rPr>
              <a:t>FC RETURN”</a:t>
            </a:r>
          </a:p>
        </p:txBody>
      </p:sp>
      <p:sp>
        <p:nvSpPr>
          <p:cNvPr id="58" name="TextBox 57"/>
          <p:cNvSpPr txBox="1"/>
          <p:nvPr/>
        </p:nvSpPr>
        <p:spPr>
          <a:xfrm>
            <a:off x="2019266" y="4048232"/>
            <a:ext cx="586506" cy="338554"/>
          </a:xfrm>
          <a:prstGeom prst="rect">
            <a:avLst/>
          </a:prstGeom>
          <a:noFill/>
          <a:ln w="28575">
            <a:solidFill>
              <a:schemeClr val="bg2"/>
            </a:solidFill>
          </a:ln>
        </p:spPr>
        <p:txBody>
          <a:bodyPr wrap="none" rtlCol="0">
            <a:spAutoFit/>
          </a:bodyPr>
          <a:lstStyle/>
          <a:p>
            <a:pPr algn="ctr"/>
            <a:r>
              <a:rPr lang="en-US" sz="1600" b="1" dirty="0">
                <a:solidFill>
                  <a:schemeClr val="accent2"/>
                </a:solidFill>
              </a:rPr>
              <a:t>RTS</a:t>
            </a:r>
          </a:p>
        </p:txBody>
      </p:sp>
      <p:sp>
        <p:nvSpPr>
          <p:cNvPr id="59" name="TextBox 58"/>
          <p:cNvSpPr txBox="1"/>
          <p:nvPr/>
        </p:nvSpPr>
        <p:spPr>
          <a:xfrm>
            <a:off x="8148485" y="4123417"/>
            <a:ext cx="586506" cy="338554"/>
          </a:xfrm>
          <a:prstGeom prst="rect">
            <a:avLst/>
          </a:prstGeom>
          <a:noFill/>
          <a:ln w="28575">
            <a:solidFill>
              <a:schemeClr val="bg2"/>
            </a:solidFill>
          </a:ln>
        </p:spPr>
        <p:txBody>
          <a:bodyPr wrap="none" rtlCol="0">
            <a:spAutoFit/>
          </a:bodyPr>
          <a:lstStyle/>
          <a:p>
            <a:pPr algn="ctr"/>
            <a:r>
              <a:rPr lang="en-US" sz="1600" b="1" dirty="0">
                <a:solidFill>
                  <a:schemeClr val="accent2"/>
                </a:solidFill>
              </a:rPr>
              <a:t>RTS</a:t>
            </a:r>
          </a:p>
        </p:txBody>
      </p:sp>
      <p:sp>
        <p:nvSpPr>
          <p:cNvPr id="60" name="TextBox 59"/>
          <p:cNvSpPr txBox="1"/>
          <p:nvPr/>
        </p:nvSpPr>
        <p:spPr>
          <a:xfrm>
            <a:off x="6561795" y="5001616"/>
            <a:ext cx="787395" cy="338554"/>
          </a:xfrm>
          <a:prstGeom prst="rect">
            <a:avLst/>
          </a:prstGeom>
          <a:noFill/>
        </p:spPr>
        <p:txBody>
          <a:bodyPr wrap="none" rtlCol="0">
            <a:spAutoFit/>
          </a:bodyPr>
          <a:lstStyle/>
          <a:p>
            <a:pPr algn="ctr"/>
            <a:r>
              <a:rPr lang="en-US" sz="1600" b="1" dirty="0">
                <a:solidFill>
                  <a:schemeClr val="bg1"/>
                </a:solidFill>
              </a:rPr>
              <a:t>“RJD”</a:t>
            </a:r>
          </a:p>
        </p:txBody>
      </p:sp>
      <p:sp>
        <p:nvSpPr>
          <p:cNvPr id="61" name="TextBox 60"/>
          <p:cNvSpPr txBox="1"/>
          <p:nvPr/>
        </p:nvSpPr>
        <p:spPr>
          <a:xfrm>
            <a:off x="6521721" y="4578841"/>
            <a:ext cx="867545" cy="338554"/>
          </a:xfrm>
          <a:prstGeom prst="rect">
            <a:avLst/>
          </a:prstGeom>
          <a:noFill/>
        </p:spPr>
        <p:txBody>
          <a:bodyPr wrap="none" rtlCol="0">
            <a:spAutoFit/>
          </a:bodyPr>
          <a:lstStyle/>
          <a:p>
            <a:pPr algn="ctr"/>
            <a:r>
              <a:rPr lang="en-US" sz="1600" b="1" dirty="0">
                <a:solidFill>
                  <a:schemeClr val="bg1"/>
                </a:solidFill>
              </a:rPr>
              <a:t>“DMG”</a:t>
            </a:r>
          </a:p>
        </p:txBody>
      </p:sp>
      <p:sp>
        <p:nvSpPr>
          <p:cNvPr id="62" name="TextBox 61"/>
          <p:cNvSpPr txBox="1"/>
          <p:nvPr/>
        </p:nvSpPr>
        <p:spPr>
          <a:xfrm>
            <a:off x="9662748" y="5492435"/>
            <a:ext cx="1864934" cy="338554"/>
          </a:xfrm>
          <a:prstGeom prst="rect">
            <a:avLst/>
          </a:prstGeom>
          <a:noFill/>
        </p:spPr>
        <p:txBody>
          <a:bodyPr wrap="none" rtlCol="0">
            <a:spAutoFit/>
          </a:bodyPr>
          <a:lstStyle/>
          <a:p>
            <a:pPr algn="ctr"/>
            <a:r>
              <a:rPr lang="en-US" sz="1600" b="1" dirty="0">
                <a:solidFill>
                  <a:srgbClr val="FF0000"/>
                </a:solidFill>
              </a:rPr>
              <a:t>“DEPART TO FC”</a:t>
            </a:r>
          </a:p>
        </p:txBody>
      </p:sp>
      <p:pic>
        <p:nvPicPr>
          <p:cNvPr id="63" name="Picture 6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4568" y="4437170"/>
            <a:ext cx="961583" cy="1092707"/>
          </a:xfrm>
          <a:prstGeom prst="rect">
            <a:avLst/>
          </a:prstGeom>
        </p:spPr>
      </p:pic>
      <p:sp>
        <p:nvSpPr>
          <p:cNvPr id="64" name="Right Arrow 63"/>
          <p:cNvSpPr/>
          <p:nvPr/>
        </p:nvSpPr>
        <p:spPr>
          <a:xfrm>
            <a:off x="1377448" y="4664876"/>
            <a:ext cx="398515" cy="515190"/>
          </a:xfrm>
          <a:prstGeom prst="rightArrow">
            <a:avLst/>
          </a:prstGeom>
          <a:solidFill>
            <a:srgbClr val="FF9900"/>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dirty="0"/>
          </a:p>
        </p:txBody>
      </p:sp>
      <p:sp>
        <p:nvSpPr>
          <p:cNvPr id="65" name="Right Arrow 64"/>
          <p:cNvSpPr/>
          <p:nvPr/>
        </p:nvSpPr>
        <p:spPr>
          <a:xfrm>
            <a:off x="2890548" y="4664876"/>
            <a:ext cx="398515" cy="515190"/>
          </a:xfrm>
          <a:prstGeom prst="rightArrow">
            <a:avLst/>
          </a:prstGeom>
          <a:solidFill>
            <a:srgbClr val="FF9900"/>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dirty="0"/>
          </a:p>
        </p:txBody>
      </p:sp>
      <p:sp>
        <p:nvSpPr>
          <p:cNvPr id="67" name="Right Arrow 66"/>
          <p:cNvSpPr/>
          <p:nvPr/>
        </p:nvSpPr>
        <p:spPr>
          <a:xfrm>
            <a:off x="7439541" y="4773565"/>
            <a:ext cx="398515" cy="515190"/>
          </a:xfrm>
          <a:prstGeom prst="rightArrow">
            <a:avLst/>
          </a:prstGeom>
          <a:solidFill>
            <a:srgbClr val="FF9900"/>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dirty="0"/>
          </a:p>
        </p:txBody>
      </p:sp>
      <p:pic>
        <p:nvPicPr>
          <p:cNvPr id="68" name="Picture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60946" y="4531972"/>
            <a:ext cx="961583" cy="1092707"/>
          </a:xfrm>
          <a:prstGeom prst="rect">
            <a:avLst/>
          </a:prstGeom>
        </p:spPr>
      </p:pic>
      <p:sp>
        <p:nvSpPr>
          <p:cNvPr id="34" name="Right Arrow 33"/>
          <p:cNvSpPr/>
          <p:nvPr/>
        </p:nvSpPr>
        <p:spPr>
          <a:xfrm>
            <a:off x="9125575" y="4787518"/>
            <a:ext cx="398515" cy="515190"/>
          </a:xfrm>
          <a:prstGeom prst="rightArrow">
            <a:avLst/>
          </a:prstGeom>
          <a:solidFill>
            <a:srgbClr val="FF9900"/>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dirty="0"/>
          </a:p>
        </p:txBody>
      </p:sp>
      <p:sp>
        <p:nvSpPr>
          <p:cNvPr id="35" name="Right Arrow 34"/>
          <p:cNvSpPr/>
          <p:nvPr/>
        </p:nvSpPr>
        <p:spPr>
          <a:xfrm>
            <a:off x="6163280" y="2749115"/>
            <a:ext cx="398515" cy="515190"/>
          </a:xfrm>
          <a:prstGeom prst="rightArrow">
            <a:avLst/>
          </a:prstGeom>
          <a:solidFill>
            <a:srgbClr val="FF9900"/>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dirty="0"/>
          </a:p>
        </p:txBody>
      </p:sp>
      <p:sp>
        <p:nvSpPr>
          <p:cNvPr id="36" name="TextBox 35"/>
          <p:cNvSpPr txBox="1"/>
          <p:nvPr/>
        </p:nvSpPr>
        <p:spPr>
          <a:xfrm>
            <a:off x="6697180" y="2837433"/>
            <a:ext cx="1537601" cy="338554"/>
          </a:xfrm>
          <a:prstGeom prst="rect">
            <a:avLst/>
          </a:prstGeom>
          <a:noFill/>
        </p:spPr>
        <p:txBody>
          <a:bodyPr wrap="none" rtlCol="0">
            <a:spAutoFit/>
          </a:bodyPr>
          <a:lstStyle/>
          <a:p>
            <a:pPr algn="ctr"/>
            <a:r>
              <a:rPr lang="en-US" sz="1600" b="1" dirty="0">
                <a:solidFill>
                  <a:srgbClr val="FF0000"/>
                </a:solidFill>
              </a:rPr>
              <a:t>“DELIVERED”</a:t>
            </a:r>
          </a:p>
        </p:txBody>
      </p:sp>
      <p:sp>
        <p:nvSpPr>
          <p:cNvPr id="38" name="TextBox 37"/>
          <p:cNvSpPr txBox="1"/>
          <p:nvPr/>
        </p:nvSpPr>
        <p:spPr>
          <a:xfrm>
            <a:off x="8551648" y="2428167"/>
            <a:ext cx="1758816" cy="338554"/>
          </a:xfrm>
          <a:prstGeom prst="rect">
            <a:avLst/>
          </a:prstGeom>
          <a:noFill/>
        </p:spPr>
        <p:txBody>
          <a:bodyPr wrap="none" rtlCol="0">
            <a:spAutoFit/>
          </a:bodyPr>
          <a:lstStyle/>
          <a:p>
            <a:pPr algn="ctr"/>
            <a:r>
              <a:rPr lang="en-US" sz="1600" b="1" dirty="0">
                <a:solidFill>
                  <a:schemeClr val="bg1"/>
                </a:solidFill>
              </a:rPr>
              <a:t>“FRONT DOOR”</a:t>
            </a:r>
          </a:p>
        </p:txBody>
      </p:sp>
      <p:sp>
        <p:nvSpPr>
          <p:cNvPr id="39" name="TextBox 38"/>
          <p:cNvSpPr txBox="1"/>
          <p:nvPr/>
        </p:nvSpPr>
        <p:spPr>
          <a:xfrm>
            <a:off x="8612562" y="2726343"/>
            <a:ext cx="1636988" cy="338554"/>
          </a:xfrm>
          <a:prstGeom prst="rect">
            <a:avLst/>
          </a:prstGeom>
          <a:noFill/>
        </p:spPr>
        <p:txBody>
          <a:bodyPr wrap="none" rtlCol="0">
            <a:spAutoFit/>
          </a:bodyPr>
          <a:lstStyle/>
          <a:p>
            <a:pPr algn="ctr"/>
            <a:r>
              <a:rPr lang="en-US" sz="1600" b="1" dirty="0">
                <a:solidFill>
                  <a:schemeClr val="bg1"/>
                </a:solidFill>
              </a:rPr>
              <a:t>“BACK DOOR”</a:t>
            </a:r>
          </a:p>
        </p:txBody>
      </p:sp>
      <p:sp>
        <p:nvSpPr>
          <p:cNvPr id="40" name="TextBox 39"/>
          <p:cNvSpPr txBox="1"/>
          <p:nvPr/>
        </p:nvSpPr>
        <p:spPr>
          <a:xfrm>
            <a:off x="8649433" y="3024519"/>
            <a:ext cx="1563248" cy="338554"/>
          </a:xfrm>
          <a:prstGeom prst="rect">
            <a:avLst/>
          </a:prstGeom>
          <a:noFill/>
        </p:spPr>
        <p:txBody>
          <a:bodyPr wrap="none" rtlCol="0">
            <a:spAutoFit/>
          </a:bodyPr>
          <a:lstStyle/>
          <a:p>
            <a:pPr algn="ctr"/>
            <a:r>
              <a:rPr lang="en-US" sz="1600" b="1" dirty="0">
                <a:solidFill>
                  <a:schemeClr val="bg1"/>
                </a:solidFill>
              </a:rPr>
              <a:t>“CUSTOMER”</a:t>
            </a:r>
          </a:p>
        </p:txBody>
      </p:sp>
      <p:sp>
        <p:nvSpPr>
          <p:cNvPr id="41" name="TextBox 40"/>
          <p:cNvSpPr txBox="1"/>
          <p:nvPr/>
        </p:nvSpPr>
        <p:spPr>
          <a:xfrm>
            <a:off x="8484323" y="3322696"/>
            <a:ext cx="1893467" cy="338554"/>
          </a:xfrm>
          <a:prstGeom prst="rect">
            <a:avLst/>
          </a:prstGeom>
          <a:noFill/>
        </p:spPr>
        <p:txBody>
          <a:bodyPr wrap="none" rtlCol="0">
            <a:spAutoFit/>
          </a:bodyPr>
          <a:lstStyle/>
          <a:p>
            <a:pPr algn="ctr"/>
            <a:r>
              <a:rPr lang="en-US" sz="1600" b="1" dirty="0">
                <a:solidFill>
                  <a:schemeClr val="bg1"/>
                </a:solidFill>
              </a:rPr>
              <a:t>“RECEPTIONIST”</a:t>
            </a:r>
          </a:p>
        </p:txBody>
      </p:sp>
      <p:sp>
        <p:nvSpPr>
          <p:cNvPr id="49" name="TextBox 48"/>
          <p:cNvSpPr txBox="1"/>
          <p:nvPr/>
        </p:nvSpPr>
        <p:spPr>
          <a:xfrm>
            <a:off x="5981845" y="3838921"/>
            <a:ext cx="2097049" cy="338554"/>
          </a:xfrm>
          <a:prstGeom prst="rect">
            <a:avLst/>
          </a:prstGeom>
          <a:noFill/>
        </p:spPr>
        <p:txBody>
          <a:bodyPr wrap="none" rtlCol="0">
            <a:spAutoFit/>
          </a:bodyPr>
          <a:lstStyle/>
          <a:p>
            <a:pPr algn="ctr"/>
            <a:r>
              <a:rPr lang="en-US" sz="1600" b="1" dirty="0">
                <a:solidFill>
                  <a:srgbClr val="FF0000"/>
                </a:solidFill>
              </a:rPr>
              <a:t>“UNDELIVERABLE”</a:t>
            </a:r>
          </a:p>
        </p:txBody>
      </p:sp>
      <p:sp>
        <p:nvSpPr>
          <p:cNvPr id="53" name="TextBox 52"/>
          <p:cNvSpPr txBox="1"/>
          <p:nvPr/>
        </p:nvSpPr>
        <p:spPr>
          <a:xfrm>
            <a:off x="5267160" y="367938"/>
            <a:ext cx="3217163" cy="646331"/>
          </a:xfrm>
          <a:prstGeom prst="rect">
            <a:avLst/>
          </a:prstGeom>
          <a:noFill/>
        </p:spPr>
        <p:txBody>
          <a:bodyPr wrap="none" rtlCol="0">
            <a:spAutoFit/>
          </a:bodyPr>
          <a:lstStyle/>
          <a:p>
            <a:pPr algn="ctr"/>
            <a:r>
              <a:rPr lang="en-US" b="1" dirty="0">
                <a:solidFill>
                  <a:srgbClr val="34495E"/>
                </a:solidFill>
              </a:rPr>
              <a:t>SORTATION (SSP)</a:t>
            </a:r>
          </a:p>
          <a:p>
            <a:pPr algn="ctr"/>
            <a:r>
              <a:rPr lang="en-US" b="1" dirty="0">
                <a:solidFill>
                  <a:srgbClr val="FF0000"/>
                </a:solidFill>
              </a:rPr>
              <a:t>“READY FOR DEPARTURE”</a:t>
            </a:r>
          </a:p>
        </p:txBody>
      </p:sp>
      <p:pic>
        <p:nvPicPr>
          <p:cNvPr id="55" name="Picture 54"/>
          <p:cNvPicPr>
            <a:picLocks noChangeAspect="1"/>
          </p:cNvPicPr>
          <p:nvPr/>
        </p:nvPicPr>
        <p:blipFill rotWithShape="1">
          <a:blip r:embed="rId10" cstate="print">
            <a:extLst>
              <a:ext uri="{28A0092B-C50C-407E-A947-70E740481C1C}">
                <a14:useLocalDpi xmlns:a14="http://schemas.microsoft.com/office/drawing/2010/main" val="0"/>
              </a:ext>
            </a:extLst>
          </a:blip>
          <a:srcRect t="19357" b="42953"/>
          <a:stretch/>
        </p:blipFill>
        <p:spPr>
          <a:xfrm>
            <a:off x="6082999" y="1046840"/>
            <a:ext cx="2079343" cy="1323283"/>
          </a:xfrm>
          <a:prstGeom prst="rect">
            <a:avLst/>
          </a:prstGeom>
        </p:spPr>
      </p:pic>
      <p:sp>
        <p:nvSpPr>
          <p:cNvPr id="66" name="Right Arrow 65"/>
          <p:cNvSpPr/>
          <p:nvPr/>
        </p:nvSpPr>
        <p:spPr>
          <a:xfrm>
            <a:off x="4911530" y="474824"/>
            <a:ext cx="398515" cy="515190"/>
          </a:xfrm>
          <a:prstGeom prst="rightArrow">
            <a:avLst/>
          </a:prstGeom>
          <a:solidFill>
            <a:srgbClr val="FF9900"/>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dirty="0"/>
          </a:p>
        </p:txBody>
      </p:sp>
      <p:sp>
        <p:nvSpPr>
          <p:cNvPr id="69" name="Right Arrow 68"/>
          <p:cNvSpPr/>
          <p:nvPr/>
        </p:nvSpPr>
        <p:spPr>
          <a:xfrm>
            <a:off x="8462757" y="474824"/>
            <a:ext cx="398515" cy="515190"/>
          </a:xfrm>
          <a:prstGeom prst="rightArrow">
            <a:avLst/>
          </a:prstGeom>
          <a:solidFill>
            <a:srgbClr val="FF9900"/>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dirty="0"/>
          </a:p>
        </p:txBody>
      </p:sp>
      <p:sp>
        <p:nvSpPr>
          <p:cNvPr id="70" name="Right Arrow 69"/>
          <p:cNvSpPr/>
          <p:nvPr/>
        </p:nvSpPr>
        <p:spPr>
          <a:xfrm rot="5400000">
            <a:off x="5506173" y="4820730"/>
            <a:ext cx="398515" cy="515190"/>
          </a:xfrm>
          <a:prstGeom prst="rightArrow">
            <a:avLst/>
          </a:prstGeom>
          <a:solidFill>
            <a:srgbClr val="FF9900"/>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dirty="0"/>
          </a:p>
        </p:txBody>
      </p:sp>
      <p:sp>
        <p:nvSpPr>
          <p:cNvPr id="71" name="TextBox 70"/>
          <p:cNvSpPr txBox="1"/>
          <p:nvPr/>
        </p:nvSpPr>
        <p:spPr>
          <a:xfrm>
            <a:off x="4789912" y="4469540"/>
            <a:ext cx="1751633" cy="338554"/>
          </a:xfrm>
          <a:prstGeom prst="rect">
            <a:avLst/>
          </a:prstGeom>
          <a:noFill/>
        </p:spPr>
        <p:txBody>
          <a:bodyPr wrap="none" rtlCol="0">
            <a:spAutoFit/>
          </a:bodyPr>
          <a:lstStyle/>
          <a:p>
            <a:pPr algn="ctr"/>
            <a:r>
              <a:rPr lang="en-US" sz="1600" b="1" dirty="0">
                <a:solidFill>
                  <a:schemeClr val="bg1"/>
                </a:solidFill>
              </a:rPr>
              <a:t>(AFTER 3 DAYS)</a:t>
            </a:r>
          </a:p>
        </p:txBody>
      </p:sp>
      <p:sp>
        <p:nvSpPr>
          <p:cNvPr id="72" name="TextBox 71"/>
          <p:cNvSpPr txBox="1"/>
          <p:nvPr/>
        </p:nvSpPr>
        <p:spPr>
          <a:xfrm>
            <a:off x="4489531" y="5411231"/>
            <a:ext cx="2510624" cy="584775"/>
          </a:xfrm>
          <a:prstGeom prst="rect">
            <a:avLst/>
          </a:prstGeom>
          <a:noFill/>
        </p:spPr>
        <p:txBody>
          <a:bodyPr wrap="none" rtlCol="0">
            <a:spAutoFit/>
          </a:bodyPr>
          <a:lstStyle/>
          <a:p>
            <a:pPr algn="ctr"/>
            <a:r>
              <a:rPr lang="en-US" sz="1600" b="1" dirty="0">
                <a:solidFill>
                  <a:srgbClr val="FF0000"/>
                </a:solidFill>
              </a:rPr>
              <a:t>“HOLD FOR</a:t>
            </a:r>
          </a:p>
          <a:p>
            <a:pPr algn="ctr"/>
            <a:r>
              <a:rPr lang="en-US" sz="1600" b="1" dirty="0">
                <a:solidFill>
                  <a:srgbClr val="FF0000"/>
                </a:solidFill>
              </a:rPr>
              <a:t>CUSTOMER REQUEST”</a:t>
            </a:r>
          </a:p>
        </p:txBody>
      </p:sp>
    </p:spTree>
    <p:extLst>
      <p:ext uri="{BB962C8B-B14F-4D97-AF65-F5344CB8AC3E}">
        <p14:creationId xmlns:p14="http://schemas.microsoft.com/office/powerpoint/2010/main" val="14582415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Status / Reason</a:t>
            </a:r>
          </a:p>
        </p:txBody>
      </p:sp>
      <p:sp>
        <p:nvSpPr>
          <p:cNvPr id="3" name="Text Placeholder 2"/>
          <p:cNvSpPr>
            <a:spLocks noGrp="1"/>
          </p:cNvSpPr>
          <p:nvPr>
            <p:ph type="body" sz="quarter" idx="11"/>
          </p:nvPr>
        </p:nvSpPr>
        <p:spPr/>
        <p:txBody>
          <a:bodyPr/>
          <a:lstStyle/>
          <a:p>
            <a:r>
              <a:rPr lang="en-US" dirty="0"/>
              <a:t>Package statuses and what they mean</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081601"/>
            <a:ext cx="12153745" cy="2686342"/>
          </a:xfrm>
          <a:prstGeom prst="rect">
            <a:avLst/>
          </a:prstGeom>
        </p:spPr>
      </p:pic>
      <p:sp>
        <p:nvSpPr>
          <p:cNvPr id="6" name="Left Arrow Callout 5"/>
          <p:cNvSpPr/>
          <p:nvPr/>
        </p:nvSpPr>
        <p:spPr>
          <a:xfrm>
            <a:off x="9106677" y="4114800"/>
            <a:ext cx="2500603" cy="541176"/>
          </a:xfrm>
          <a:prstGeom prst="leftArrowCallout">
            <a:avLst/>
          </a:prstGeom>
          <a:solidFill>
            <a:schemeClr val="tx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rPr>
              <a:t>At Station: Receive/Induct</a:t>
            </a:r>
          </a:p>
        </p:txBody>
      </p:sp>
      <p:sp>
        <p:nvSpPr>
          <p:cNvPr id="7" name="Left Arrow Callout 6"/>
          <p:cNvSpPr/>
          <p:nvPr/>
        </p:nvSpPr>
        <p:spPr>
          <a:xfrm>
            <a:off x="9106677" y="3946849"/>
            <a:ext cx="2500605" cy="541176"/>
          </a:xfrm>
          <a:prstGeom prst="leftArrowCallout">
            <a:avLst/>
          </a:prstGeom>
          <a:solidFill>
            <a:schemeClr val="tx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RfD</a:t>
            </a:r>
            <a:r>
              <a:rPr lang="en-US" sz="1200" dirty="0">
                <a:solidFill>
                  <a:schemeClr val="bg1"/>
                </a:solidFill>
              </a:rPr>
              <a:t>: </a:t>
            </a:r>
          </a:p>
          <a:p>
            <a:pPr algn="ctr"/>
            <a:r>
              <a:rPr lang="en-US" sz="1200" dirty="0" err="1">
                <a:solidFill>
                  <a:schemeClr val="bg1"/>
                </a:solidFill>
              </a:rPr>
              <a:t>Pkg</a:t>
            </a:r>
            <a:r>
              <a:rPr lang="en-US" sz="1200" dirty="0">
                <a:solidFill>
                  <a:schemeClr val="bg1"/>
                </a:solidFill>
              </a:rPr>
              <a:t> Sorted/Stowed</a:t>
            </a:r>
          </a:p>
        </p:txBody>
      </p:sp>
      <p:sp>
        <p:nvSpPr>
          <p:cNvPr id="8" name="Left Arrow Callout 7"/>
          <p:cNvSpPr/>
          <p:nvPr/>
        </p:nvSpPr>
        <p:spPr>
          <a:xfrm>
            <a:off x="9106677" y="3554963"/>
            <a:ext cx="2500605" cy="541176"/>
          </a:xfrm>
          <a:prstGeom prst="leftArrowCallout">
            <a:avLst/>
          </a:prstGeom>
          <a:solidFill>
            <a:schemeClr val="tx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RfD</a:t>
            </a:r>
            <a:r>
              <a:rPr lang="en-US" sz="1200" dirty="0">
                <a:solidFill>
                  <a:schemeClr val="bg1"/>
                </a:solidFill>
              </a:rPr>
              <a:t>: </a:t>
            </a:r>
          </a:p>
          <a:p>
            <a:pPr algn="ctr"/>
            <a:r>
              <a:rPr lang="en-US" sz="1200" dirty="0">
                <a:solidFill>
                  <a:schemeClr val="bg1"/>
                </a:solidFill>
              </a:rPr>
              <a:t>Route Planner</a:t>
            </a:r>
          </a:p>
        </p:txBody>
      </p:sp>
      <p:sp>
        <p:nvSpPr>
          <p:cNvPr id="9" name="Left Arrow Callout 8"/>
          <p:cNvSpPr/>
          <p:nvPr/>
        </p:nvSpPr>
        <p:spPr>
          <a:xfrm>
            <a:off x="9106677" y="2959699"/>
            <a:ext cx="2500605" cy="541176"/>
          </a:xfrm>
          <a:prstGeom prst="leftArrowCallout">
            <a:avLst/>
          </a:prstGeom>
          <a:solidFill>
            <a:schemeClr val="tx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RfD</a:t>
            </a:r>
            <a:r>
              <a:rPr lang="en-US" sz="1200" dirty="0">
                <a:solidFill>
                  <a:schemeClr val="bg1"/>
                </a:solidFill>
              </a:rPr>
              <a:t>: </a:t>
            </a:r>
          </a:p>
          <a:p>
            <a:pPr algn="ctr"/>
            <a:r>
              <a:rPr lang="en-US" sz="1200" dirty="0">
                <a:solidFill>
                  <a:schemeClr val="bg1"/>
                </a:solidFill>
              </a:rPr>
              <a:t>Route Assign</a:t>
            </a:r>
          </a:p>
        </p:txBody>
      </p:sp>
      <p:sp>
        <p:nvSpPr>
          <p:cNvPr id="10" name="Left Arrow Callout 9"/>
          <p:cNvSpPr/>
          <p:nvPr/>
        </p:nvSpPr>
        <p:spPr>
          <a:xfrm>
            <a:off x="9106676" y="2773087"/>
            <a:ext cx="2500605" cy="541176"/>
          </a:xfrm>
          <a:prstGeom prst="leftArrowCallout">
            <a:avLst/>
          </a:prstGeom>
          <a:solidFill>
            <a:schemeClr val="tx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rPr>
              <a:t>Out for Delivery: </a:t>
            </a:r>
          </a:p>
          <a:p>
            <a:pPr algn="ctr"/>
            <a:r>
              <a:rPr lang="en-US" sz="1200" dirty="0">
                <a:solidFill>
                  <a:schemeClr val="bg1"/>
                </a:solidFill>
              </a:rPr>
              <a:t>Depart</a:t>
            </a:r>
          </a:p>
        </p:txBody>
      </p:sp>
      <p:sp>
        <p:nvSpPr>
          <p:cNvPr id="11" name="Left Arrow Callout 10"/>
          <p:cNvSpPr/>
          <p:nvPr/>
        </p:nvSpPr>
        <p:spPr>
          <a:xfrm>
            <a:off x="9106675" y="2493169"/>
            <a:ext cx="2500605" cy="634482"/>
          </a:xfrm>
          <a:prstGeom prst="leftArrowCallout">
            <a:avLst/>
          </a:prstGeom>
          <a:solidFill>
            <a:schemeClr val="tx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rPr>
              <a:t>Delivered / Attempted / Undeliverable</a:t>
            </a:r>
          </a:p>
        </p:txBody>
      </p:sp>
      <p:sp>
        <p:nvSpPr>
          <p:cNvPr id="12" name="Left Arrow Callout 11"/>
          <p:cNvSpPr/>
          <p:nvPr/>
        </p:nvSpPr>
        <p:spPr>
          <a:xfrm>
            <a:off x="9106677" y="4301413"/>
            <a:ext cx="2500603" cy="541176"/>
          </a:xfrm>
          <a:prstGeom prst="leftArrowCallout">
            <a:avLst/>
          </a:prstGeom>
          <a:solidFill>
            <a:schemeClr val="tx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rPr>
              <a:t>Bet FC/Station: Manifested</a:t>
            </a:r>
          </a:p>
        </p:txBody>
      </p:sp>
    </p:spTree>
    <p:extLst>
      <p:ext uri="{BB962C8B-B14F-4D97-AF65-F5344CB8AC3E}">
        <p14:creationId xmlns:p14="http://schemas.microsoft.com/office/powerpoint/2010/main" val="1449700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8"/>
                                        </p:tgtEl>
                                      </p:cBhvr>
                                    </p:animEffect>
                                    <p:set>
                                      <p:cBhvr>
                                        <p:cTn id="42" dur="1" fill="hold">
                                          <p:stCondLst>
                                            <p:cond delay="499"/>
                                          </p:stCondLst>
                                        </p:cTn>
                                        <p:tgtEl>
                                          <p:spTgt spid="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500"/>
                                        <p:tgtEl>
                                          <p:spTgt spid="1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10"/>
                                        </p:tgtEl>
                                      </p:cBhvr>
                                    </p:animEffect>
                                    <p:set>
                                      <p:cBhvr>
                                        <p:cTn id="62" dur="1" fill="hold">
                                          <p:stCondLst>
                                            <p:cond delay="499"/>
                                          </p:stCondLst>
                                        </p:cTn>
                                        <p:tgtEl>
                                          <p:spTgt spid="1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fade">
                                      <p:cBhvr>
                                        <p:cTn id="6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2" grpId="0" animBg="1"/>
      <p:bldP spid="12"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52399" y="127001"/>
            <a:ext cx="7866185" cy="558800"/>
          </a:xfrm>
        </p:spPr>
        <p:txBody>
          <a:bodyPr/>
          <a:lstStyle/>
          <a:p>
            <a:r>
              <a:rPr lang="en-US" dirty="0"/>
              <a:t>Station Layout and Station Spotlight</a:t>
            </a:r>
          </a:p>
        </p:txBody>
      </p:sp>
      <p:pic>
        <p:nvPicPr>
          <p:cNvPr id="7" name="Picture 2" descr="Image result for course icon">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4767" y="1242272"/>
            <a:ext cx="1522833" cy="146933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451" y="3029656"/>
            <a:ext cx="5449060" cy="7240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43321" y="1012722"/>
            <a:ext cx="4111928" cy="4390103"/>
          </a:xfrm>
          <a:prstGeom prst="rect">
            <a:avLst/>
          </a:prstGeom>
        </p:spPr>
      </p:pic>
    </p:spTree>
    <p:extLst>
      <p:ext uri="{BB962C8B-B14F-4D97-AF65-F5344CB8AC3E}">
        <p14:creationId xmlns:p14="http://schemas.microsoft.com/office/powerpoint/2010/main" val="9202513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dirty="0"/>
              <a:t>Lunch</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61264" y="3438862"/>
            <a:ext cx="869473" cy="869473"/>
          </a:xfrm>
          <a:prstGeom prst="rect">
            <a:avLst/>
          </a:prstGeom>
        </p:spPr>
      </p:pic>
    </p:spTree>
    <p:extLst>
      <p:ext uri="{BB962C8B-B14F-4D97-AF65-F5344CB8AC3E}">
        <p14:creationId xmlns:p14="http://schemas.microsoft.com/office/powerpoint/2010/main" val="15338068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Welcome</a:t>
            </a:r>
          </a:p>
        </p:txBody>
      </p:sp>
      <p:sp>
        <p:nvSpPr>
          <p:cNvPr id="5" name="Text Placeholder 4"/>
          <p:cNvSpPr>
            <a:spLocks noGrp="1"/>
          </p:cNvSpPr>
          <p:nvPr>
            <p:ph type="body" sz="quarter" idx="11"/>
          </p:nvPr>
        </p:nvSpPr>
        <p:spPr/>
        <p:txBody>
          <a:bodyPr/>
          <a:lstStyle/>
          <a:p>
            <a:r>
              <a:rPr lang="en-US" dirty="0"/>
              <a:t>to AMZLO!</a:t>
            </a:r>
          </a:p>
        </p:txBody>
      </p:sp>
      <p:sp>
        <p:nvSpPr>
          <p:cNvPr id="6" name="Text Placeholder 5"/>
          <p:cNvSpPr>
            <a:spLocks noGrp="1"/>
          </p:cNvSpPr>
          <p:nvPr>
            <p:ph type="body" sz="quarter" idx="12"/>
          </p:nvPr>
        </p:nvSpPr>
        <p:spPr>
          <a:xfrm>
            <a:off x="647699" y="1891394"/>
            <a:ext cx="4594151" cy="3046988"/>
          </a:xfrm>
        </p:spPr>
        <p:txBody>
          <a:bodyPr>
            <a:normAutofit/>
          </a:bodyPr>
          <a:lstStyle/>
          <a:p>
            <a:pPr marL="0" indent="0">
              <a:lnSpc>
                <a:spcPct val="160000"/>
              </a:lnSpc>
              <a:buNone/>
            </a:pPr>
            <a:r>
              <a:rPr lang="en-US" sz="2000" dirty="0"/>
              <a:t>INTRODUCTIONS/GROUPS</a:t>
            </a:r>
          </a:p>
          <a:p>
            <a:pPr marL="0" indent="0">
              <a:lnSpc>
                <a:spcPct val="160000"/>
              </a:lnSpc>
              <a:buNone/>
            </a:pPr>
            <a:r>
              <a:rPr lang="en-US" sz="2000" dirty="0"/>
              <a:t>HOUSEKEEPING</a:t>
            </a:r>
          </a:p>
          <a:p>
            <a:pPr marL="0" indent="0">
              <a:lnSpc>
                <a:spcPct val="160000"/>
              </a:lnSpc>
              <a:buNone/>
            </a:pPr>
            <a:r>
              <a:rPr lang="en-US" sz="2000" dirty="0"/>
              <a:t>CHIME</a:t>
            </a:r>
          </a:p>
          <a:p>
            <a:pPr marL="0" indent="0">
              <a:lnSpc>
                <a:spcPct val="160000"/>
              </a:lnSpc>
              <a:buNone/>
            </a:pPr>
            <a:r>
              <a:rPr lang="en-US" sz="2000" dirty="0"/>
              <a:t>UBER / RECEIPTS</a:t>
            </a:r>
          </a:p>
          <a:p>
            <a:pPr marL="0" indent="0">
              <a:lnSpc>
                <a:spcPct val="160000"/>
              </a:lnSpc>
              <a:buNone/>
            </a:pPr>
            <a:r>
              <a:rPr lang="en-US" sz="2000" dirty="0"/>
              <a:t>SOCIAL DIRECTOR</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80744" y="406402"/>
            <a:ext cx="3944249" cy="2218640"/>
          </a:xfrm>
          <a:prstGeom prst="ellipse">
            <a:avLst/>
          </a:prstGeom>
          <a:ln w="76200">
            <a:solidFill>
              <a:srgbClr val="303942"/>
            </a:solidFill>
          </a:ln>
        </p:spPr>
      </p:pic>
      <p:sp>
        <p:nvSpPr>
          <p:cNvPr id="8" name="Rectangle 7"/>
          <p:cNvSpPr/>
          <p:nvPr/>
        </p:nvSpPr>
        <p:spPr>
          <a:xfrm>
            <a:off x="5954199" y="1806329"/>
            <a:ext cx="3540681" cy="3170099"/>
          </a:xfrm>
          <a:prstGeom prst="rect">
            <a:avLst/>
          </a:prstGeom>
        </p:spPr>
        <p:txBody>
          <a:bodyPr wrap="square">
            <a:spAutoFit/>
          </a:bodyPr>
          <a:lstStyle/>
          <a:p>
            <a:pPr>
              <a:lnSpc>
                <a:spcPct val="200000"/>
              </a:lnSpc>
            </a:pPr>
            <a:r>
              <a:rPr lang="en-US" sz="2000" dirty="0">
                <a:solidFill>
                  <a:srgbClr val="303942"/>
                </a:solidFill>
              </a:rPr>
              <a:t>MVP</a:t>
            </a:r>
          </a:p>
          <a:p>
            <a:pPr>
              <a:lnSpc>
                <a:spcPct val="200000"/>
              </a:lnSpc>
            </a:pPr>
            <a:r>
              <a:rPr lang="en-US" sz="2000" dirty="0">
                <a:solidFill>
                  <a:srgbClr val="303942"/>
                </a:solidFill>
              </a:rPr>
              <a:t>AGENDA / SCHEDULE</a:t>
            </a:r>
          </a:p>
          <a:p>
            <a:pPr>
              <a:lnSpc>
                <a:spcPct val="200000"/>
              </a:lnSpc>
            </a:pPr>
            <a:r>
              <a:rPr lang="en-US" sz="2000" dirty="0">
                <a:solidFill>
                  <a:srgbClr val="303942"/>
                </a:solidFill>
              </a:rPr>
              <a:t>CONTACT/SPEAKER LIST</a:t>
            </a:r>
          </a:p>
          <a:p>
            <a:pPr>
              <a:lnSpc>
                <a:spcPct val="200000"/>
              </a:lnSpc>
            </a:pPr>
            <a:r>
              <a:rPr lang="en-US" sz="2000" dirty="0">
                <a:solidFill>
                  <a:srgbClr val="303942"/>
                </a:solidFill>
              </a:rPr>
              <a:t>A TO Z GUIDE</a:t>
            </a:r>
          </a:p>
          <a:p>
            <a:pPr>
              <a:lnSpc>
                <a:spcPct val="200000"/>
              </a:lnSpc>
            </a:pPr>
            <a:r>
              <a:rPr lang="en-US" sz="2000" dirty="0">
                <a:solidFill>
                  <a:srgbClr val="303942"/>
                </a:solidFill>
              </a:rPr>
              <a:t>DO’S &amp; DON’TS</a:t>
            </a:r>
          </a:p>
        </p:txBody>
      </p:sp>
      <p:sp>
        <p:nvSpPr>
          <p:cNvPr id="9" name="Rectangle 8"/>
          <p:cNvSpPr/>
          <p:nvPr/>
        </p:nvSpPr>
        <p:spPr>
          <a:xfrm>
            <a:off x="475849" y="1949938"/>
            <a:ext cx="171851" cy="457200"/>
          </a:xfrm>
          <a:prstGeom prst="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75848" y="2573236"/>
            <a:ext cx="171851" cy="457200"/>
          </a:xfrm>
          <a:prstGeom prst="rect">
            <a:avLst/>
          </a:prstGeom>
          <a:solidFill>
            <a:srgbClr val="303942"/>
          </a:solidFill>
          <a:ln>
            <a:solidFill>
              <a:srgbClr val="3039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75848" y="3174836"/>
            <a:ext cx="171851" cy="457200"/>
          </a:xfrm>
          <a:prstGeom prst="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75847" y="3785795"/>
            <a:ext cx="171851" cy="457200"/>
          </a:xfrm>
          <a:prstGeom prst="rect">
            <a:avLst/>
          </a:prstGeom>
          <a:solidFill>
            <a:srgbClr val="303942"/>
          </a:solidFill>
          <a:ln>
            <a:solidFill>
              <a:srgbClr val="3039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75847" y="4409093"/>
            <a:ext cx="171851" cy="457200"/>
          </a:xfrm>
          <a:prstGeom prst="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5761151" y="1992470"/>
            <a:ext cx="171851" cy="457200"/>
          </a:xfrm>
          <a:prstGeom prst="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5761150" y="2573236"/>
            <a:ext cx="171851" cy="457200"/>
          </a:xfrm>
          <a:prstGeom prst="rect">
            <a:avLst/>
          </a:prstGeom>
          <a:solidFill>
            <a:srgbClr val="303942"/>
          </a:solidFill>
          <a:ln>
            <a:solidFill>
              <a:srgbClr val="3039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761150" y="3174836"/>
            <a:ext cx="171851" cy="457200"/>
          </a:xfrm>
          <a:prstGeom prst="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5761149" y="3785795"/>
            <a:ext cx="171851" cy="457200"/>
          </a:xfrm>
          <a:prstGeom prst="rect">
            <a:avLst/>
          </a:prstGeom>
          <a:solidFill>
            <a:srgbClr val="303942"/>
          </a:solidFill>
          <a:ln>
            <a:solidFill>
              <a:srgbClr val="3039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761149" y="4409093"/>
            <a:ext cx="171851" cy="457200"/>
          </a:xfrm>
          <a:prstGeom prst="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87970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sz="5400" dirty="0"/>
              <a:t>Station Tour</a:t>
            </a:r>
          </a:p>
        </p:txBody>
      </p:sp>
      <p:sp>
        <p:nvSpPr>
          <p:cNvPr id="6" name="Text Placeholder 5"/>
          <p:cNvSpPr>
            <a:spLocks noGrp="1"/>
          </p:cNvSpPr>
          <p:nvPr>
            <p:ph type="body" sz="quarter" idx="11"/>
          </p:nvPr>
        </p:nvSpPr>
        <p:spPr/>
        <p:txBody>
          <a:bodyPr/>
          <a:lstStyle/>
          <a:p>
            <a:r>
              <a:rPr lang="en-US" dirty="0"/>
              <a:t>Important locations around the station</a:t>
            </a:r>
          </a:p>
        </p:txBody>
      </p:sp>
    </p:spTree>
    <p:extLst>
      <p:ext uri="{BB962C8B-B14F-4D97-AF65-F5344CB8AC3E}">
        <p14:creationId xmlns:p14="http://schemas.microsoft.com/office/powerpoint/2010/main" val="3181464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Sortation</a:t>
            </a:r>
          </a:p>
        </p:txBody>
      </p:sp>
      <p:sp>
        <p:nvSpPr>
          <p:cNvPr id="3" name="Text Placeholder 2"/>
          <p:cNvSpPr>
            <a:spLocks noGrp="1"/>
          </p:cNvSpPr>
          <p:nvPr>
            <p:ph type="body" sz="quarter" idx="11"/>
          </p:nvPr>
        </p:nvSpPr>
        <p:spPr/>
        <p:txBody>
          <a:bodyPr/>
          <a:lstStyle/>
          <a:p>
            <a:r>
              <a:rPr lang="en-US" dirty="0"/>
              <a:t>How we get packages in their places</a:t>
            </a:r>
          </a:p>
        </p:txBody>
      </p:sp>
    </p:spTree>
    <p:extLst>
      <p:ext uri="{BB962C8B-B14F-4D97-AF65-F5344CB8AC3E}">
        <p14:creationId xmlns:p14="http://schemas.microsoft.com/office/powerpoint/2010/main" val="37064614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Sortation &amp; Containerization</a:t>
            </a:r>
          </a:p>
        </p:txBody>
      </p:sp>
      <p:pic>
        <p:nvPicPr>
          <p:cNvPr id="7" name="Picture 6">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9016" y="998261"/>
            <a:ext cx="7165276" cy="4501501"/>
          </a:xfrm>
          <a:prstGeom prst="rect">
            <a:avLst/>
          </a:prstGeom>
        </p:spPr>
      </p:pic>
    </p:spTree>
    <p:extLst>
      <p:ext uri="{BB962C8B-B14F-4D97-AF65-F5344CB8AC3E}">
        <p14:creationId xmlns:p14="http://schemas.microsoft.com/office/powerpoint/2010/main" val="16920813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sz="5400" dirty="0"/>
              <a:t>ZBR / SSP / Containerization</a:t>
            </a:r>
          </a:p>
        </p:txBody>
      </p:sp>
      <p:sp>
        <p:nvSpPr>
          <p:cNvPr id="6" name="Text Placeholder 5"/>
          <p:cNvSpPr>
            <a:spLocks noGrp="1"/>
          </p:cNvSpPr>
          <p:nvPr>
            <p:ph type="body" sz="quarter" idx="11"/>
          </p:nvPr>
        </p:nvSpPr>
        <p:spPr/>
        <p:txBody>
          <a:bodyPr/>
          <a:lstStyle/>
          <a:p>
            <a:r>
              <a:rPr lang="en-US" dirty="0"/>
              <a:t>Sortation and Zone Based Routing</a:t>
            </a:r>
          </a:p>
        </p:txBody>
      </p:sp>
    </p:spTree>
    <p:extLst>
      <p:ext uri="{BB962C8B-B14F-4D97-AF65-F5344CB8AC3E}">
        <p14:creationId xmlns:p14="http://schemas.microsoft.com/office/powerpoint/2010/main" val="16429348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52400" y="127001"/>
            <a:ext cx="7214558" cy="558800"/>
          </a:xfrm>
        </p:spPr>
        <p:txBody>
          <a:bodyPr/>
          <a:lstStyle/>
          <a:p>
            <a:r>
              <a:rPr lang="en-US" dirty="0"/>
              <a:t>ZBR / SSP / Containerization</a:t>
            </a:r>
          </a:p>
        </p:txBody>
      </p:sp>
      <p:sp>
        <p:nvSpPr>
          <p:cNvPr id="5" name="Text Placeholder 4"/>
          <p:cNvSpPr>
            <a:spLocks noGrp="1"/>
          </p:cNvSpPr>
          <p:nvPr>
            <p:ph type="body" sz="quarter" idx="11"/>
          </p:nvPr>
        </p:nvSpPr>
        <p:spPr/>
        <p:txBody>
          <a:bodyPr/>
          <a:lstStyle/>
          <a:p>
            <a:r>
              <a:rPr lang="en-US" dirty="0"/>
              <a:t>Zone based routing and sortation</a:t>
            </a:r>
          </a:p>
        </p:txBody>
      </p:sp>
      <p:sp>
        <p:nvSpPr>
          <p:cNvPr id="6" name="TextBox 5"/>
          <p:cNvSpPr txBox="1"/>
          <p:nvPr/>
        </p:nvSpPr>
        <p:spPr>
          <a:xfrm>
            <a:off x="924128" y="1760706"/>
            <a:ext cx="3404681" cy="400110"/>
          </a:xfrm>
          <a:prstGeom prst="rect">
            <a:avLst/>
          </a:prstGeom>
          <a:noFill/>
        </p:spPr>
        <p:txBody>
          <a:bodyPr wrap="square" rtlCol="0">
            <a:spAutoFit/>
          </a:bodyPr>
          <a:lstStyle/>
          <a:p>
            <a:r>
              <a:rPr lang="en-US" sz="2000" dirty="0">
                <a:hlinkClick r:id="rId3"/>
              </a:rPr>
              <a:t>ZBR/SSP</a:t>
            </a:r>
            <a:r>
              <a:rPr lang="en-US" sz="2000" dirty="0"/>
              <a:t> Presentation</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1160" y="978055"/>
            <a:ext cx="3143689" cy="4296375"/>
          </a:xfrm>
          <a:prstGeom prst="rect">
            <a:avLst/>
          </a:prstGeom>
        </p:spPr>
      </p:pic>
    </p:spTree>
    <p:extLst>
      <p:ext uri="{BB962C8B-B14F-4D97-AF65-F5344CB8AC3E}">
        <p14:creationId xmlns:p14="http://schemas.microsoft.com/office/powerpoint/2010/main" val="41542528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err="1"/>
              <a:t>Sortazing</a:t>
            </a:r>
            <a:r>
              <a:rPr lang="en-US" dirty="0"/>
              <a:t> Race</a:t>
            </a:r>
          </a:p>
        </p:txBody>
      </p:sp>
      <p:sp>
        <p:nvSpPr>
          <p:cNvPr id="5" name="Text Placeholder 4"/>
          <p:cNvSpPr>
            <a:spLocks noGrp="1"/>
          </p:cNvSpPr>
          <p:nvPr>
            <p:ph type="body" sz="quarter" idx="11"/>
          </p:nvPr>
        </p:nvSpPr>
        <p:spPr/>
        <p:txBody>
          <a:bodyPr/>
          <a:lstStyle/>
          <a:p>
            <a:r>
              <a:rPr lang="en-US" dirty="0"/>
              <a:t>Activity</a:t>
            </a:r>
          </a:p>
        </p:txBody>
      </p:sp>
      <p:sp>
        <p:nvSpPr>
          <p:cNvPr id="6" name="Text Placeholder 5"/>
          <p:cNvSpPr>
            <a:spLocks noGrp="1"/>
          </p:cNvSpPr>
          <p:nvPr>
            <p:ph type="body" sz="quarter" idx="12"/>
          </p:nvPr>
        </p:nvSpPr>
        <p:spPr>
          <a:xfrm>
            <a:off x="139700" y="1138238"/>
            <a:ext cx="5385793" cy="4581525"/>
          </a:xfrm>
        </p:spPr>
        <p:txBody>
          <a:bodyPr>
            <a:normAutofit/>
          </a:bodyPr>
          <a:lstStyle/>
          <a:p>
            <a:r>
              <a:rPr lang="en-US" sz="2400" dirty="0"/>
              <a:t>You will have approximately 50 “packages” to sort</a:t>
            </a:r>
          </a:p>
          <a:p>
            <a:r>
              <a:rPr lang="en-US" sz="2400" dirty="0"/>
              <a:t>You will be sorting all labels as a team</a:t>
            </a:r>
          </a:p>
          <a:p>
            <a:r>
              <a:rPr lang="en-US" sz="2400" dirty="0"/>
              <a:t>You will be timed</a:t>
            </a:r>
          </a:p>
          <a:p>
            <a:r>
              <a:rPr lang="en-US" sz="2400" dirty="0"/>
              <a:t>You may only have one package in your hand at a time (one-piece flow)</a:t>
            </a:r>
          </a:p>
          <a:p>
            <a:r>
              <a:rPr lang="en-US" sz="2400" dirty="0"/>
              <a:t>You may presort if you wish</a:t>
            </a:r>
          </a:p>
          <a:p>
            <a:r>
              <a:rPr lang="en-US" sz="2400" dirty="0"/>
              <a:t>+:10 for each missort!</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25493" y="1138238"/>
            <a:ext cx="6294695" cy="3540766"/>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61106" y="349487"/>
            <a:ext cx="1577502" cy="1577502"/>
          </a:xfrm>
          <a:prstGeom prst="rect">
            <a:avLst/>
          </a:prstGeom>
        </p:spPr>
      </p:pic>
    </p:spTree>
    <p:extLst>
      <p:ext uri="{BB962C8B-B14F-4D97-AF65-F5344CB8AC3E}">
        <p14:creationId xmlns:p14="http://schemas.microsoft.com/office/powerpoint/2010/main" val="12051847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A to Z Guide</a:t>
            </a:r>
          </a:p>
        </p:txBody>
      </p:sp>
      <p:sp>
        <p:nvSpPr>
          <p:cNvPr id="3" name="Text Placeholder 2"/>
          <p:cNvSpPr>
            <a:spLocks noGrp="1"/>
          </p:cNvSpPr>
          <p:nvPr>
            <p:ph type="body" sz="quarter" idx="11"/>
          </p:nvPr>
        </p:nvSpPr>
        <p:spPr/>
        <p:txBody>
          <a:bodyPr/>
          <a:lstStyle/>
          <a:p>
            <a:r>
              <a:rPr lang="en-US" dirty="0"/>
              <a:t>Your guide to everything AMZL!</a:t>
            </a:r>
          </a:p>
        </p:txBody>
      </p:sp>
    </p:spTree>
    <p:extLst>
      <p:ext uri="{BB962C8B-B14F-4D97-AF65-F5344CB8AC3E}">
        <p14:creationId xmlns:p14="http://schemas.microsoft.com/office/powerpoint/2010/main" val="15077879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A to Z Guide</a:t>
            </a:r>
          </a:p>
        </p:txBody>
      </p:sp>
      <p:sp>
        <p:nvSpPr>
          <p:cNvPr id="6" name="Text Placeholder 5"/>
          <p:cNvSpPr>
            <a:spLocks noGrp="1"/>
          </p:cNvSpPr>
          <p:nvPr>
            <p:ph type="body" sz="quarter" idx="12"/>
          </p:nvPr>
        </p:nvSpPr>
        <p:spPr>
          <a:xfrm>
            <a:off x="139700" y="1329338"/>
            <a:ext cx="5600273" cy="4390425"/>
          </a:xfrm>
        </p:spPr>
        <p:txBody>
          <a:bodyPr>
            <a:normAutofit/>
          </a:bodyPr>
          <a:lstStyle/>
          <a:p>
            <a:r>
              <a:rPr lang="en-US" sz="2400" dirty="0"/>
              <a:t>Request a project</a:t>
            </a:r>
          </a:p>
          <a:p>
            <a:r>
              <a:rPr lang="en-US" sz="2400" dirty="0"/>
              <a:t>Subscribe to learning announcements</a:t>
            </a:r>
          </a:p>
          <a:p>
            <a:r>
              <a:rPr lang="en-US" sz="2400" dirty="0"/>
              <a:t>New announcements / processes / tools</a:t>
            </a:r>
          </a:p>
          <a:p>
            <a:r>
              <a:rPr lang="en-US" sz="2400" dirty="0"/>
              <a:t>Searchable</a:t>
            </a:r>
          </a:p>
          <a:p>
            <a:r>
              <a:rPr lang="en-US" sz="2400" dirty="0"/>
              <a:t>Filterable</a:t>
            </a:r>
          </a:p>
          <a:p>
            <a:r>
              <a:rPr lang="en-US" sz="2400" dirty="0"/>
              <a:t>TMHs, PMVs and other training documents</a:t>
            </a:r>
          </a:p>
          <a:p>
            <a:r>
              <a:rPr lang="en-US" sz="2400" dirty="0"/>
              <a:t>Updated versions</a:t>
            </a:r>
          </a:p>
          <a:p>
            <a:r>
              <a:rPr lang="en-US" sz="2400" dirty="0"/>
              <a:t>Versions for Ops, DSPs</a:t>
            </a:r>
          </a:p>
        </p:txBody>
      </p:sp>
      <p:pic>
        <p:nvPicPr>
          <p:cNvPr id="7" name="Picture 6">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6379" y="1395382"/>
            <a:ext cx="6291341" cy="3689834"/>
          </a:xfrm>
          <a:prstGeom prst="rect">
            <a:avLst/>
          </a:prstGeom>
        </p:spPr>
      </p:pic>
    </p:spTree>
    <p:extLst>
      <p:ext uri="{BB962C8B-B14F-4D97-AF65-F5344CB8AC3E}">
        <p14:creationId xmlns:p14="http://schemas.microsoft.com/office/powerpoint/2010/main" val="16783419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Learning Announcements</a:t>
            </a:r>
          </a:p>
        </p:txBody>
      </p:sp>
      <p:sp>
        <p:nvSpPr>
          <p:cNvPr id="6" name="Text Placeholder 5"/>
          <p:cNvSpPr>
            <a:spLocks noGrp="1"/>
          </p:cNvSpPr>
          <p:nvPr>
            <p:ph type="body" sz="quarter" idx="12"/>
          </p:nvPr>
        </p:nvSpPr>
        <p:spPr>
          <a:xfrm>
            <a:off x="139700" y="1329338"/>
            <a:ext cx="5600273" cy="4390425"/>
          </a:xfrm>
        </p:spPr>
        <p:txBody>
          <a:bodyPr>
            <a:normAutofit/>
          </a:bodyPr>
          <a:lstStyle/>
          <a:p>
            <a:r>
              <a:rPr lang="en-US" sz="2400" dirty="0"/>
              <a:t>Subscribe to the email list </a:t>
            </a:r>
          </a:p>
          <a:p>
            <a:r>
              <a:rPr lang="en-US" sz="2400" dirty="0"/>
              <a:t>Weekly Learning Announcement call</a:t>
            </a:r>
          </a:p>
          <a:p>
            <a:pPr lvl="1"/>
            <a:r>
              <a:rPr lang="en-US" sz="2000" dirty="0"/>
              <a:t>Learn new processes from Subject Matter Experts and ask questions</a:t>
            </a:r>
          </a:p>
          <a:p>
            <a:pPr lvl="1"/>
            <a:r>
              <a:rPr lang="en-US" sz="2000" dirty="0"/>
              <a:t>Updates across the field</a:t>
            </a:r>
          </a:p>
          <a:p>
            <a:pPr lvl="1"/>
            <a:r>
              <a:rPr lang="en-US" sz="2000" dirty="0"/>
              <a:t>Stand up meeting topics</a:t>
            </a:r>
          </a:p>
          <a:p>
            <a:pPr lvl="1"/>
            <a:r>
              <a:rPr lang="en-US" sz="2000" dirty="0"/>
              <a:t>Standard work tips</a:t>
            </a:r>
          </a:p>
          <a:p>
            <a:pPr lvl="1"/>
            <a:r>
              <a:rPr lang="en-US" sz="2000" dirty="0"/>
              <a:t>Shout out</a:t>
            </a:r>
          </a:p>
        </p:txBody>
      </p:sp>
      <p:pic>
        <p:nvPicPr>
          <p:cNvPr id="1026" name="Picture 2" descr="C:\Users\menzhu\AppData\Local\Temp\SNAGHTML33c07d86.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8270"/>
          <a:stretch/>
        </p:blipFill>
        <p:spPr bwMode="auto">
          <a:xfrm>
            <a:off x="6078647" y="526963"/>
            <a:ext cx="4375169" cy="53220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23912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249680" y="1996744"/>
            <a:ext cx="9692640" cy="914400"/>
          </a:xfrm>
        </p:spPr>
        <p:txBody>
          <a:bodyPr/>
          <a:lstStyle/>
          <a:p>
            <a:r>
              <a:rPr lang="en-US" altLang="zh-CN" dirty="0"/>
              <a:t>Baseline Station Playbook</a:t>
            </a:r>
          </a:p>
        </p:txBody>
      </p:sp>
      <p:sp>
        <p:nvSpPr>
          <p:cNvPr id="3" name="Text Placeholder 2"/>
          <p:cNvSpPr>
            <a:spLocks noGrp="1"/>
          </p:cNvSpPr>
          <p:nvPr>
            <p:ph type="body" sz="quarter" idx="11"/>
          </p:nvPr>
        </p:nvSpPr>
        <p:spPr>
          <a:xfrm>
            <a:off x="1249680" y="3549650"/>
            <a:ext cx="9692640" cy="914400"/>
          </a:xfrm>
        </p:spPr>
        <p:txBody>
          <a:bodyPr/>
          <a:lstStyle/>
          <a:p>
            <a:r>
              <a:rPr lang="en-US" dirty="0"/>
              <a:t>Standard work and best practices in </a:t>
            </a:r>
            <a:r>
              <a:rPr lang="en-US" altLang="zh-CN" dirty="0"/>
              <a:t>AMZL</a:t>
            </a:r>
            <a:endParaRPr lang="en-US" dirty="0"/>
          </a:p>
        </p:txBody>
      </p:sp>
    </p:spTree>
    <p:extLst>
      <p:ext uri="{BB962C8B-B14F-4D97-AF65-F5344CB8AC3E}">
        <p14:creationId xmlns:p14="http://schemas.microsoft.com/office/powerpoint/2010/main" val="22572446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47700" y="2548722"/>
            <a:ext cx="11122542" cy="707886"/>
          </a:xfrm>
          <a:prstGeom prst="rect">
            <a:avLst/>
          </a:prstGeom>
        </p:spPr>
        <p:txBody>
          <a:bodyPr wrap="square">
            <a:spAutoFit/>
          </a:bodyPr>
          <a:lstStyle/>
          <a:p>
            <a:pPr marL="285750" indent="-285750">
              <a:lnSpc>
                <a:spcPct val="200000"/>
              </a:lnSpc>
              <a:buFont typeface="Arial" panose="020B0604020202020204" pitchFamily="34" charset="0"/>
              <a:buChar char="•"/>
            </a:pPr>
            <a:r>
              <a:rPr lang="en-US" sz="2000" dirty="0">
                <a:solidFill>
                  <a:schemeClr val="bg1"/>
                </a:solidFill>
              </a:rPr>
              <a:t>Recognize the working relationship between Amazon associates and third party contractors</a:t>
            </a:r>
          </a:p>
        </p:txBody>
      </p:sp>
      <p:sp>
        <p:nvSpPr>
          <p:cNvPr id="8" name="Rectangle 7"/>
          <p:cNvSpPr/>
          <p:nvPr/>
        </p:nvSpPr>
        <p:spPr>
          <a:xfrm>
            <a:off x="647700" y="1846872"/>
            <a:ext cx="10983924" cy="707886"/>
          </a:xfrm>
          <a:prstGeom prst="rect">
            <a:avLst/>
          </a:prstGeom>
        </p:spPr>
        <p:txBody>
          <a:bodyPr wrap="square">
            <a:spAutoFit/>
          </a:bodyPr>
          <a:lstStyle/>
          <a:p>
            <a:pPr marL="285750" indent="-285750">
              <a:lnSpc>
                <a:spcPct val="200000"/>
              </a:lnSpc>
              <a:buFont typeface="Arial" panose="020B0604020202020204" pitchFamily="34" charset="0"/>
              <a:buChar char="•"/>
            </a:pPr>
            <a:r>
              <a:rPr lang="en-US" sz="2000" dirty="0">
                <a:solidFill>
                  <a:schemeClr val="bg1"/>
                </a:solidFill>
              </a:rPr>
              <a:t>Demonstrate basic understanding of AMZL technology and tools</a:t>
            </a:r>
          </a:p>
        </p:txBody>
      </p:sp>
      <p:sp>
        <p:nvSpPr>
          <p:cNvPr id="4" name="Text Placeholder 3"/>
          <p:cNvSpPr>
            <a:spLocks noGrp="1"/>
          </p:cNvSpPr>
          <p:nvPr>
            <p:ph type="body" sz="quarter" idx="10"/>
          </p:nvPr>
        </p:nvSpPr>
        <p:spPr/>
        <p:txBody>
          <a:bodyPr/>
          <a:lstStyle/>
          <a:p>
            <a:r>
              <a:rPr lang="en-US" dirty="0"/>
              <a:t>OBJECTIVES</a:t>
            </a:r>
          </a:p>
        </p:txBody>
      </p:sp>
      <p:sp>
        <p:nvSpPr>
          <p:cNvPr id="6" name="Text Placeholder 5"/>
          <p:cNvSpPr>
            <a:spLocks noGrp="1"/>
          </p:cNvSpPr>
          <p:nvPr>
            <p:ph type="body" sz="quarter" idx="12"/>
          </p:nvPr>
        </p:nvSpPr>
        <p:spPr>
          <a:xfrm>
            <a:off x="647700" y="1167201"/>
            <a:ext cx="11122542" cy="969816"/>
          </a:xfrm>
        </p:spPr>
        <p:txBody>
          <a:bodyPr>
            <a:normAutofit/>
          </a:bodyPr>
          <a:lstStyle/>
          <a:p>
            <a:pPr>
              <a:lnSpc>
                <a:spcPct val="200000"/>
              </a:lnSpc>
            </a:pPr>
            <a:r>
              <a:rPr lang="en-US" sz="2000" dirty="0"/>
              <a:t> Identify current and future projections for Amazon Logistics</a:t>
            </a:r>
          </a:p>
        </p:txBody>
      </p:sp>
      <p:sp>
        <p:nvSpPr>
          <p:cNvPr id="11" name="Rectangle 10"/>
          <p:cNvSpPr/>
          <p:nvPr/>
        </p:nvSpPr>
        <p:spPr>
          <a:xfrm>
            <a:off x="658727" y="1354221"/>
            <a:ext cx="201527" cy="437312"/>
          </a:xfrm>
          <a:prstGeom prst="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58727" y="2036018"/>
            <a:ext cx="201527" cy="437312"/>
          </a:xfrm>
          <a:prstGeom prst="rect">
            <a:avLst/>
          </a:prstGeom>
          <a:solidFill>
            <a:srgbClr val="303942"/>
          </a:solidFill>
          <a:ln>
            <a:solidFill>
              <a:srgbClr val="3039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58727" y="2717815"/>
            <a:ext cx="201527" cy="437312"/>
          </a:xfrm>
          <a:prstGeom prst="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47700" y="3399612"/>
            <a:ext cx="201527" cy="437312"/>
          </a:xfrm>
          <a:prstGeom prst="rect">
            <a:avLst/>
          </a:prstGeom>
          <a:solidFill>
            <a:srgbClr val="303942"/>
          </a:solidFill>
          <a:ln>
            <a:solidFill>
              <a:srgbClr val="3039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p:cNvSpPr>
            <a:spLocks noGrp="1"/>
          </p:cNvSpPr>
          <p:nvPr>
            <p:ph type="body" sz="quarter" idx="11"/>
          </p:nvPr>
        </p:nvSpPr>
        <p:spPr/>
        <p:txBody>
          <a:bodyPr/>
          <a:lstStyle/>
          <a:p>
            <a:endParaRPr lang="en-US"/>
          </a:p>
        </p:txBody>
      </p:sp>
      <p:sp>
        <p:nvSpPr>
          <p:cNvPr id="10" name="Rectangle 9"/>
          <p:cNvSpPr/>
          <p:nvPr/>
        </p:nvSpPr>
        <p:spPr>
          <a:xfrm>
            <a:off x="658727" y="3226117"/>
            <a:ext cx="10242698" cy="707886"/>
          </a:xfrm>
          <a:prstGeom prst="rect">
            <a:avLst/>
          </a:prstGeom>
        </p:spPr>
        <p:txBody>
          <a:bodyPr wrap="square">
            <a:spAutoFit/>
          </a:bodyPr>
          <a:lstStyle/>
          <a:p>
            <a:pPr marL="285750" indent="-285750">
              <a:lnSpc>
                <a:spcPct val="200000"/>
              </a:lnSpc>
              <a:buFont typeface="Arial" panose="020B0604020202020204" pitchFamily="34" charset="0"/>
              <a:buChar char="•"/>
            </a:pPr>
            <a:r>
              <a:rPr lang="en-US" sz="2000" dirty="0">
                <a:solidFill>
                  <a:schemeClr val="bg1"/>
                </a:solidFill>
              </a:rPr>
              <a:t>Identify and explain the performance based metrics of a Delivery Station</a:t>
            </a:r>
          </a:p>
        </p:txBody>
      </p:sp>
      <p:sp>
        <p:nvSpPr>
          <p:cNvPr id="15" name="Rectangle 14"/>
          <p:cNvSpPr/>
          <p:nvPr/>
        </p:nvSpPr>
        <p:spPr>
          <a:xfrm>
            <a:off x="647700" y="3904139"/>
            <a:ext cx="10888232" cy="707886"/>
          </a:xfrm>
          <a:prstGeom prst="rect">
            <a:avLst/>
          </a:prstGeom>
        </p:spPr>
        <p:txBody>
          <a:bodyPr wrap="square">
            <a:spAutoFit/>
          </a:bodyPr>
          <a:lstStyle/>
          <a:p>
            <a:pPr marL="285750" indent="-285750">
              <a:lnSpc>
                <a:spcPct val="200000"/>
              </a:lnSpc>
              <a:buFont typeface="Arial" panose="020B0604020202020204" pitchFamily="34" charset="0"/>
              <a:buChar char="•"/>
            </a:pPr>
            <a:r>
              <a:rPr lang="en-US" sz="2000" dirty="0">
                <a:solidFill>
                  <a:schemeClr val="bg1"/>
                </a:solidFill>
              </a:rPr>
              <a:t>Experience the delivery process from the point of view of a Delivery Associate</a:t>
            </a:r>
          </a:p>
        </p:txBody>
      </p:sp>
      <p:sp>
        <p:nvSpPr>
          <p:cNvPr id="16" name="Rectangle 15"/>
          <p:cNvSpPr/>
          <p:nvPr/>
        </p:nvSpPr>
        <p:spPr>
          <a:xfrm>
            <a:off x="658727" y="4591754"/>
            <a:ext cx="10476615" cy="707886"/>
          </a:xfrm>
          <a:prstGeom prst="rect">
            <a:avLst/>
          </a:prstGeom>
        </p:spPr>
        <p:txBody>
          <a:bodyPr wrap="square">
            <a:spAutoFit/>
          </a:bodyPr>
          <a:lstStyle/>
          <a:p>
            <a:pPr marL="285750" indent="-285750">
              <a:lnSpc>
                <a:spcPct val="200000"/>
              </a:lnSpc>
              <a:buFont typeface="Arial" panose="020B0604020202020204" pitchFamily="34" charset="0"/>
              <a:buChar char="•"/>
            </a:pPr>
            <a:r>
              <a:rPr lang="en-US" sz="2000" dirty="0">
                <a:solidFill>
                  <a:schemeClr val="bg1"/>
                </a:solidFill>
              </a:rPr>
              <a:t>Demonstrate knowledge of AMZL terminology and processes</a:t>
            </a:r>
          </a:p>
        </p:txBody>
      </p:sp>
      <p:sp>
        <p:nvSpPr>
          <p:cNvPr id="17" name="Rectangle 16"/>
          <p:cNvSpPr/>
          <p:nvPr/>
        </p:nvSpPr>
        <p:spPr>
          <a:xfrm>
            <a:off x="658727" y="4763206"/>
            <a:ext cx="201527" cy="437312"/>
          </a:xfrm>
          <a:prstGeom prst="rect">
            <a:avLst/>
          </a:prstGeom>
          <a:solidFill>
            <a:srgbClr val="303942"/>
          </a:solidFill>
          <a:ln>
            <a:solidFill>
              <a:srgbClr val="3039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58727" y="4081409"/>
            <a:ext cx="201527" cy="437312"/>
          </a:xfrm>
          <a:prstGeom prst="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77073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52399" y="127001"/>
            <a:ext cx="7464725" cy="558800"/>
          </a:xfrm>
        </p:spPr>
        <p:txBody>
          <a:bodyPr/>
          <a:lstStyle/>
          <a:p>
            <a:r>
              <a:rPr lang="en-US" dirty="0">
                <a:hlinkClick r:id="rId2"/>
              </a:rPr>
              <a:t>Baseline Playbook </a:t>
            </a:r>
            <a:r>
              <a:rPr lang="en-US" dirty="0"/>
              <a:t>&amp; </a:t>
            </a:r>
            <a:r>
              <a:rPr lang="en-US" dirty="0">
                <a:hlinkClick r:id="rId3"/>
              </a:rPr>
              <a:t>A to Z Guide</a:t>
            </a:r>
            <a:endParaRPr lang="en-US" dirty="0"/>
          </a:p>
        </p:txBody>
      </p:sp>
      <p:sp>
        <p:nvSpPr>
          <p:cNvPr id="3" name="Text Placeholder 2"/>
          <p:cNvSpPr>
            <a:spLocks noGrp="1"/>
          </p:cNvSpPr>
          <p:nvPr>
            <p:ph type="body" sz="quarter" idx="11"/>
          </p:nvPr>
        </p:nvSpPr>
        <p:spPr/>
        <p:txBody>
          <a:bodyPr/>
          <a:lstStyle/>
          <a:p>
            <a:endParaRPr lang="en-US"/>
          </a:p>
        </p:txBody>
      </p:sp>
      <p:pic>
        <p:nvPicPr>
          <p:cNvPr id="5" name="Picture 4"/>
          <p:cNvPicPr>
            <a:picLocks noChangeAspect="1"/>
          </p:cNvPicPr>
          <p:nvPr/>
        </p:nvPicPr>
        <p:blipFill>
          <a:blip r:embed="rId4"/>
          <a:stretch>
            <a:fillRect/>
          </a:stretch>
        </p:blipFill>
        <p:spPr>
          <a:xfrm>
            <a:off x="4990120" y="1906436"/>
            <a:ext cx="6465019" cy="3207644"/>
          </a:xfrm>
          <a:prstGeom prst="rect">
            <a:avLst/>
          </a:prstGeom>
          <a:ln>
            <a:noFill/>
          </a:ln>
          <a:effectLst>
            <a:outerShdw blurRad="292100" dist="139700" dir="2700000" algn="tl" rotWithShape="0">
              <a:srgbClr val="333333">
                <a:alpha val="65000"/>
              </a:srgbClr>
            </a:outerShdw>
          </a:effectLst>
        </p:spPr>
      </p:pic>
      <p:pic>
        <p:nvPicPr>
          <p:cNvPr id="6" name="Picture 5">
            <a:hlinkClick r:id="rId2"/>
          </p:cNvPr>
          <p:cNvPicPr>
            <a:picLocks noChangeAspect="1"/>
          </p:cNvPicPr>
          <p:nvPr/>
        </p:nvPicPr>
        <p:blipFill>
          <a:blip r:embed="rId5"/>
          <a:stretch>
            <a:fillRect/>
          </a:stretch>
        </p:blipFill>
        <p:spPr>
          <a:xfrm>
            <a:off x="851733" y="1541378"/>
            <a:ext cx="3139179" cy="40716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623679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Baseline Station </a:t>
            </a:r>
            <a:r>
              <a:rPr lang="en-US" altLang="zh-CN" dirty="0"/>
              <a:t>Playbook</a:t>
            </a:r>
            <a:endParaRPr lang="en-US" dirty="0"/>
          </a:p>
        </p:txBody>
      </p:sp>
      <p:sp>
        <p:nvSpPr>
          <p:cNvPr id="6" name="Text Placeholder 5"/>
          <p:cNvSpPr>
            <a:spLocks noGrp="1"/>
          </p:cNvSpPr>
          <p:nvPr>
            <p:ph type="body" sz="quarter" idx="12"/>
          </p:nvPr>
        </p:nvSpPr>
        <p:spPr>
          <a:xfrm>
            <a:off x="296866" y="1057276"/>
            <a:ext cx="5600273" cy="4776788"/>
          </a:xfrm>
        </p:spPr>
        <p:txBody>
          <a:bodyPr>
            <a:noAutofit/>
          </a:bodyPr>
          <a:lstStyle/>
          <a:p>
            <a:r>
              <a:rPr lang="en-US" sz="2400" dirty="0"/>
              <a:t>Refer to the Baseline Station Playbook for standard work and best practices</a:t>
            </a:r>
          </a:p>
          <a:p>
            <a:r>
              <a:rPr lang="en-US" sz="2400" dirty="0"/>
              <a:t>Consolidates all of the current standards, resources, job aids, and TMHs in one place </a:t>
            </a:r>
          </a:p>
          <a:p>
            <a:r>
              <a:rPr lang="en-US" sz="2400" dirty="0"/>
              <a:t>Standardized processes for:</a:t>
            </a:r>
          </a:p>
          <a:p>
            <a:pPr lvl="1">
              <a:buFont typeface="Courier New" panose="02070309020205020404" pitchFamily="49" charset="0"/>
              <a:buChar char="o"/>
            </a:pPr>
            <a:r>
              <a:rPr lang="en-US" sz="2000" dirty="0"/>
              <a:t>Sort, Pick, and Stage, </a:t>
            </a:r>
          </a:p>
          <a:p>
            <a:pPr lvl="1">
              <a:buFont typeface="Courier New" panose="02070309020205020404" pitchFamily="49" charset="0"/>
              <a:buChar char="o"/>
            </a:pPr>
            <a:r>
              <a:rPr lang="en-US" sz="2000" dirty="0"/>
              <a:t>Load-Out and Dispatch, </a:t>
            </a:r>
          </a:p>
          <a:p>
            <a:pPr lvl="1">
              <a:buFont typeface="Courier New" panose="02070309020205020404" pitchFamily="49" charset="0"/>
              <a:buChar char="o"/>
            </a:pPr>
            <a:r>
              <a:rPr lang="en-US" sz="2000" dirty="0"/>
              <a:t>On-Road and Return to Station, </a:t>
            </a:r>
          </a:p>
          <a:p>
            <a:pPr lvl="1">
              <a:buFont typeface="Courier New" panose="02070309020205020404" pitchFamily="49" charset="0"/>
              <a:buChar char="o"/>
            </a:pPr>
            <a:r>
              <a:rPr lang="en-US" sz="2000" dirty="0"/>
              <a:t>Same Day, and </a:t>
            </a:r>
          </a:p>
          <a:p>
            <a:pPr lvl="1">
              <a:buFont typeface="Courier New" panose="02070309020205020404" pitchFamily="49" charset="0"/>
              <a:buChar char="o"/>
            </a:pPr>
            <a:r>
              <a:rPr lang="en-US" sz="2000" dirty="0"/>
              <a:t>Flex</a:t>
            </a:r>
            <a:endParaRPr lang="en-US" sz="2400" dirty="0"/>
          </a:p>
          <a:p>
            <a:r>
              <a:rPr lang="en-US" sz="2400" dirty="0"/>
              <a:t>Updated monthly</a:t>
            </a:r>
          </a:p>
          <a:p>
            <a:endParaRPr lang="en-US" sz="2400" dirty="0"/>
          </a:p>
        </p:txBody>
      </p:sp>
      <p:pic>
        <p:nvPicPr>
          <p:cNvPr id="2" name="Picture 1">
            <a:hlinkClick r:id="rId3"/>
          </p:cNvPr>
          <p:cNvPicPr>
            <a:picLocks noChangeAspect="1"/>
          </p:cNvPicPr>
          <p:nvPr/>
        </p:nvPicPr>
        <p:blipFill>
          <a:blip r:embed="rId4"/>
          <a:stretch>
            <a:fillRect/>
          </a:stretch>
        </p:blipFill>
        <p:spPr>
          <a:xfrm>
            <a:off x="6683190" y="685801"/>
            <a:ext cx="3991517" cy="51771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568830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52400" y="127001"/>
            <a:ext cx="6556408" cy="558800"/>
          </a:xfrm>
        </p:spPr>
        <p:txBody>
          <a:bodyPr/>
          <a:lstStyle/>
          <a:p>
            <a:r>
              <a:rPr lang="en-US" dirty="0"/>
              <a:t>Baseline Station </a:t>
            </a:r>
            <a:r>
              <a:rPr lang="en-US" altLang="zh-CN" dirty="0"/>
              <a:t>Playbook Activity</a:t>
            </a:r>
            <a:endParaRPr lang="en-US" dirty="0"/>
          </a:p>
        </p:txBody>
      </p:sp>
      <p:sp>
        <p:nvSpPr>
          <p:cNvPr id="6" name="Text Placeholder 5"/>
          <p:cNvSpPr>
            <a:spLocks noGrp="1"/>
          </p:cNvSpPr>
          <p:nvPr>
            <p:ph type="body" sz="quarter" idx="12"/>
          </p:nvPr>
        </p:nvSpPr>
        <p:spPr>
          <a:xfrm>
            <a:off x="296866" y="1057276"/>
            <a:ext cx="5536043" cy="4776788"/>
          </a:xfrm>
        </p:spPr>
        <p:txBody>
          <a:bodyPr>
            <a:noAutofit/>
          </a:bodyPr>
          <a:lstStyle/>
          <a:p>
            <a:r>
              <a:rPr lang="en-US" sz="2400" dirty="0"/>
              <a:t>Open up the BP</a:t>
            </a:r>
          </a:p>
          <a:p>
            <a:r>
              <a:rPr lang="en-US" sz="2400" dirty="0"/>
              <a:t>Use the Table of Contents to quickly locate the sections you need to find the answers in</a:t>
            </a:r>
          </a:p>
          <a:p>
            <a:r>
              <a:rPr lang="en-US" sz="2400" dirty="0"/>
              <a:t>Answer all the questions on the quiz as quickly as possible, but be accurate!</a:t>
            </a:r>
          </a:p>
          <a:p>
            <a:r>
              <a:rPr lang="en-US" sz="2400" dirty="0"/>
              <a:t>You can work together as a group or split up the questions between you</a:t>
            </a:r>
          </a:p>
          <a:p>
            <a:r>
              <a:rPr lang="en-US" sz="2400" dirty="0"/>
              <a:t>When you are finished, turn over your paper and let the facilitator know you’re done</a:t>
            </a:r>
          </a:p>
          <a:p>
            <a:endParaRPr lang="en-US" sz="24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7170" y="2915203"/>
            <a:ext cx="4530316" cy="2918861"/>
          </a:xfrm>
          <a:prstGeom prst="rect">
            <a:avLst/>
          </a:prstGeom>
        </p:spPr>
      </p:pic>
      <p:pic>
        <p:nvPicPr>
          <p:cNvPr id="2" name="Picture 1">
            <a:hlinkClick r:id="rId4"/>
          </p:cNvPr>
          <p:cNvPicPr>
            <a:picLocks noChangeAspect="1"/>
          </p:cNvPicPr>
          <p:nvPr/>
        </p:nvPicPr>
        <p:blipFill>
          <a:blip r:embed="rId5"/>
          <a:stretch>
            <a:fillRect/>
          </a:stretch>
        </p:blipFill>
        <p:spPr>
          <a:xfrm>
            <a:off x="9606013" y="859037"/>
            <a:ext cx="1994274" cy="25866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049059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dirty="0"/>
              <a:t>Homework</a:t>
            </a:r>
          </a:p>
        </p:txBody>
      </p:sp>
      <p:sp>
        <p:nvSpPr>
          <p:cNvPr id="7" name="Rectangle 6"/>
          <p:cNvSpPr/>
          <p:nvPr/>
        </p:nvSpPr>
        <p:spPr>
          <a:xfrm>
            <a:off x="2903158" y="3559032"/>
            <a:ext cx="9420727" cy="1614801"/>
          </a:xfrm>
          <a:prstGeom prst="rect">
            <a:avLst/>
          </a:prstGeom>
        </p:spPr>
        <p:txBody>
          <a:bodyPr wrap="square">
            <a:spAutoFit/>
          </a:bodyPr>
          <a:lstStyle/>
          <a:p>
            <a:pPr>
              <a:lnSpc>
                <a:spcPct val="107000"/>
              </a:lnSpc>
              <a:spcAft>
                <a:spcPts val="800"/>
              </a:spcAft>
            </a:pPr>
            <a:r>
              <a:rPr lang="en-US" sz="3200" b="1" dirty="0">
                <a:solidFill>
                  <a:schemeClr val="bg1"/>
                </a:solidFill>
                <a:latin typeface="Calibri" panose="020F0502020204030204" pitchFamily="34" charset="0"/>
                <a:ea typeface="SimSun" panose="02010600030101010101" pitchFamily="2" charset="-122"/>
                <a:cs typeface="Times New Roman" panose="02020603050405020304" pitchFamily="18" charset="0"/>
              </a:rPr>
              <a:t>Homework:</a:t>
            </a:r>
            <a:endParaRPr lang="en-US" sz="3200" dirty="0">
              <a:solidFill>
                <a:schemeClr val="bg1"/>
              </a:solidFill>
              <a:latin typeface="Calibri" panose="020F0502020204030204" pitchFamily="34" charset="0"/>
              <a:ea typeface="SimSun" panose="02010600030101010101" pitchFamily="2" charset="-122"/>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2400" dirty="0">
                <a:solidFill>
                  <a:schemeClr val="bg1"/>
                </a:solidFill>
                <a:latin typeface="Calibri" panose="020F0502020204030204" pitchFamily="34" charset="0"/>
                <a:ea typeface="SimSun" panose="02010600030101010101" pitchFamily="2" charset="-122"/>
                <a:cs typeface="Times New Roman" panose="02020603050405020304" pitchFamily="18" charset="0"/>
              </a:rPr>
              <a:t>Think about questions you would like to ask the Station Manager</a:t>
            </a:r>
          </a:p>
          <a:p>
            <a:pPr marL="342900" marR="0" lvl="0" indent="-342900">
              <a:lnSpc>
                <a:spcPct val="107000"/>
              </a:lnSpc>
              <a:spcBef>
                <a:spcPts val="0"/>
              </a:spcBef>
              <a:spcAft>
                <a:spcPts val="800"/>
              </a:spcAft>
              <a:buFont typeface="Symbol" panose="05050102010706020507" pitchFamily="18" charset="2"/>
              <a:buChar char=""/>
            </a:pPr>
            <a:r>
              <a:rPr lang="en-US" sz="2400" dirty="0">
                <a:solidFill>
                  <a:schemeClr val="bg1"/>
                </a:solidFill>
                <a:effectLst/>
                <a:latin typeface="Calibri" panose="020F0502020204030204" pitchFamily="34" charset="0"/>
                <a:ea typeface="SimSun" panose="02010600030101010101" pitchFamily="2" charset="-122"/>
                <a:cs typeface="Times New Roman" panose="02020603050405020304" pitchFamily="18" charset="0"/>
              </a:rPr>
              <a:t>DA eLearning curriculum – </a:t>
            </a:r>
            <a:r>
              <a:rPr lang="en-US" sz="2400" b="1" i="1" dirty="0">
                <a:solidFill>
                  <a:schemeClr val="bg1"/>
                </a:solidFill>
                <a:effectLst/>
                <a:latin typeface="Calibri" panose="020F0502020204030204" pitchFamily="34" charset="0"/>
                <a:ea typeface="SimSun" panose="02010600030101010101" pitchFamily="2" charset="-122"/>
                <a:cs typeface="Times New Roman" panose="02020603050405020304" pitchFamily="18" charset="0"/>
              </a:rPr>
              <a:t>MUST complete</a:t>
            </a:r>
            <a:r>
              <a:rPr lang="en-US" sz="2400" dirty="0">
                <a:solidFill>
                  <a:schemeClr val="bg1"/>
                </a:solidFill>
                <a:effectLst/>
                <a:latin typeface="Calibri" panose="020F0502020204030204" pitchFamily="34" charset="0"/>
                <a:ea typeface="SimSun" panose="02010600030101010101" pitchFamily="2" charset="-122"/>
                <a:cs typeface="Times New Roman" panose="02020603050405020304" pitchFamily="18" charset="0"/>
              </a:rPr>
              <a:t> before Ride Along</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557" y="3472069"/>
            <a:ext cx="2329070" cy="2329070"/>
          </a:xfrm>
          <a:prstGeom prst="rect">
            <a:avLst/>
          </a:prstGeom>
        </p:spPr>
      </p:pic>
    </p:spTree>
    <p:extLst>
      <p:ext uri="{BB962C8B-B14F-4D97-AF65-F5344CB8AC3E}">
        <p14:creationId xmlns:p14="http://schemas.microsoft.com/office/powerpoint/2010/main" val="20112304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ICEBREAKER</a:t>
            </a:r>
          </a:p>
        </p:txBody>
      </p:sp>
      <p:sp>
        <p:nvSpPr>
          <p:cNvPr id="5" name="Text Placeholder 4"/>
          <p:cNvSpPr>
            <a:spLocks noGrp="1"/>
          </p:cNvSpPr>
          <p:nvPr>
            <p:ph type="body" sz="quarter" idx="11"/>
          </p:nvPr>
        </p:nvSpPr>
        <p:spPr/>
        <p:txBody>
          <a:bodyPr/>
          <a:lstStyle/>
          <a:p>
            <a:r>
              <a:rPr lang="en-US" dirty="0"/>
              <a:t>Activity</a:t>
            </a:r>
          </a:p>
        </p:txBody>
      </p:sp>
      <p:sp>
        <p:nvSpPr>
          <p:cNvPr id="6" name="Text Placeholder 5"/>
          <p:cNvSpPr>
            <a:spLocks noGrp="1"/>
          </p:cNvSpPr>
          <p:nvPr>
            <p:ph type="body" sz="quarter" idx="12"/>
          </p:nvPr>
        </p:nvSpPr>
        <p:spPr>
          <a:xfrm>
            <a:off x="647700" y="1053175"/>
            <a:ext cx="6898098" cy="4082352"/>
          </a:xfrm>
        </p:spPr>
        <p:txBody>
          <a:bodyPr/>
          <a:lstStyle/>
          <a:p>
            <a:pPr marL="0" indent="0">
              <a:lnSpc>
                <a:spcPct val="200000"/>
              </a:lnSpc>
              <a:buNone/>
            </a:pPr>
            <a:r>
              <a:rPr lang="en-US" dirty="0"/>
              <a:t>Name</a:t>
            </a:r>
          </a:p>
          <a:p>
            <a:pPr marL="0" indent="0">
              <a:lnSpc>
                <a:spcPct val="200000"/>
              </a:lnSpc>
              <a:buNone/>
            </a:pPr>
            <a:r>
              <a:rPr lang="en-US" dirty="0"/>
              <a:t>Position</a:t>
            </a:r>
          </a:p>
          <a:p>
            <a:pPr marL="0" indent="0">
              <a:lnSpc>
                <a:spcPct val="200000"/>
              </a:lnSpc>
              <a:buNone/>
            </a:pPr>
            <a:r>
              <a:rPr lang="en-US" dirty="0"/>
              <a:t>Location</a:t>
            </a:r>
          </a:p>
          <a:p>
            <a:pPr marL="0" indent="0">
              <a:lnSpc>
                <a:spcPct val="200000"/>
              </a:lnSpc>
              <a:buNone/>
            </a:pPr>
            <a:r>
              <a:rPr lang="en-US" dirty="0"/>
              <a:t>Favorite toy – connection to AMZLO</a:t>
            </a: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9067" t="-79" r="13113" b="79"/>
          <a:stretch/>
        </p:blipFill>
        <p:spPr>
          <a:xfrm>
            <a:off x="6940900" y="834189"/>
            <a:ext cx="4857400" cy="4509301"/>
          </a:xfrm>
          <a:prstGeom prst="ellipse">
            <a:avLst/>
          </a:prstGeom>
          <a:ln w="76200">
            <a:solidFill>
              <a:srgbClr val="FF9900"/>
            </a:solidFill>
          </a:ln>
        </p:spPr>
      </p:pic>
      <p:sp>
        <p:nvSpPr>
          <p:cNvPr id="11" name="Rectangle 10"/>
          <p:cNvSpPr/>
          <p:nvPr/>
        </p:nvSpPr>
        <p:spPr>
          <a:xfrm>
            <a:off x="475849" y="1462012"/>
            <a:ext cx="182880" cy="548640"/>
          </a:xfrm>
          <a:prstGeom prst="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75848" y="2445044"/>
            <a:ext cx="182880" cy="548640"/>
          </a:xfrm>
          <a:prstGeom prst="rect">
            <a:avLst/>
          </a:prstGeom>
          <a:solidFill>
            <a:srgbClr val="303942"/>
          </a:solidFill>
          <a:ln>
            <a:solidFill>
              <a:srgbClr val="3039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75848" y="3438277"/>
            <a:ext cx="182880" cy="548640"/>
          </a:xfrm>
          <a:prstGeom prst="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75847" y="4408970"/>
            <a:ext cx="182880" cy="548640"/>
          </a:xfrm>
          <a:prstGeom prst="rect">
            <a:avLst/>
          </a:prstGeom>
          <a:solidFill>
            <a:srgbClr val="303942"/>
          </a:solidFill>
          <a:ln>
            <a:solidFill>
              <a:srgbClr val="3039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54355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Group Activity</a:t>
            </a:r>
          </a:p>
        </p:txBody>
      </p:sp>
      <p:sp>
        <p:nvSpPr>
          <p:cNvPr id="5" name="Text Placeholder 4"/>
          <p:cNvSpPr>
            <a:spLocks noGrp="1"/>
          </p:cNvSpPr>
          <p:nvPr>
            <p:ph type="body" sz="quarter" idx="11"/>
          </p:nvPr>
        </p:nvSpPr>
        <p:spPr/>
        <p:txBody>
          <a:bodyPr/>
          <a:lstStyle/>
          <a:p>
            <a:r>
              <a:rPr lang="en-US" dirty="0"/>
              <a:t>You’re teaming up!</a:t>
            </a:r>
          </a:p>
          <a:p>
            <a:endParaRPr lang="en-US" dirty="0"/>
          </a:p>
        </p:txBody>
      </p:sp>
      <p:sp>
        <p:nvSpPr>
          <p:cNvPr id="6" name="Text Placeholder 5"/>
          <p:cNvSpPr>
            <a:spLocks noGrp="1"/>
          </p:cNvSpPr>
          <p:nvPr>
            <p:ph type="body" sz="quarter" idx="12"/>
          </p:nvPr>
        </p:nvSpPr>
        <p:spPr>
          <a:xfrm>
            <a:off x="647700" y="1138238"/>
            <a:ext cx="6898098" cy="4581525"/>
          </a:xfrm>
        </p:spPr>
        <p:txBody>
          <a:bodyPr/>
          <a:lstStyle/>
          <a:p>
            <a:pPr marL="0" indent="0">
              <a:lnSpc>
                <a:spcPct val="200000"/>
              </a:lnSpc>
              <a:buNone/>
            </a:pPr>
            <a:r>
              <a:rPr lang="en-US" dirty="0"/>
              <a:t>Pick a team name related to AMZL</a:t>
            </a:r>
          </a:p>
          <a:p>
            <a:pPr marL="0" indent="0">
              <a:lnSpc>
                <a:spcPct val="200000"/>
              </a:lnSpc>
              <a:buNone/>
            </a:pPr>
            <a:r>
              <a:rPr lang="en-US" dirty="0"/>
              <a:t>Create a slogan</a:t>
            </a:r>
          </a:p>
          <a:p>
            <a:pPr marL="0" indent="0">
              <a:lnSpc>
                <a:spcPct val="200000"/>
              </a:lnSpc>
              <a:buNone/>
            </a:pPr>
            <a:r>
              <a:rPr lang="en-US" dirty="0"/>
              <a:t>Create a logo</a:t>
            </a:r>
          </a:p>
          <a:p>
            <a:pPr>
              <a:lnSpc>
                <a:spcPct val="200000"/>
              </a:lnSpc>
            </a:pPr>
            <a:endParaRPr lang="en-US" dirty="0"/>
          </a:p>
        </p:txBody>
      </p:sp>
      <p:sp>
        <p:nvSpPr>
          <p:cNvPr id="11" name="Rectangle 10"/>
          <p:cNvSpPr/>
          <p:nvPr/>
        </p:nvSpPr>
        <p:spPr>
          <a:xfrm>
            <a:off x="475849" y="1462012"/>
            <a:ext cx="182880" cy="548640"/>
          </a:xfrm>
          <a:prstGeom prst="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75848" y="2466310"/>
            <a:ext cx="182880" cy="548640"/>
          </a:xfrm>
          <a:prstGeom prst="rect">
            <a:avLst/>
          </a:prstGeom>
          <a:solidFill>
            <a:srgbClr val="303942"/>
          </a:solidFill>
          <a:ln>
            <a:solidFill>
              <a:srgbClr val="3039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75848" y="3448910"/>
            <a:ext cx="182880" cy="548640"/>
          </a:xfrm>
          <a:prstGeom prst="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7907" t="10824" r="23489" b="5920"/>
          <a:stretch/>
        </p:blipFill>
        <p:spPr>
          <a:xfrm>
            <a:off x="6782092" y="1182263"/>
            <a:ext cx="4764375" cy="3807246"/>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023873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80935" y="2082800"/>
            <a:ext cx="10943617" cy="914400"/>
          </a:xfrm>
        </p:spPr>
        <p:txBody>
          <a:bodyPr/>
          <a:lstStyle/>
          <a:p>
            <a:r>
              <a:rPr lang="en-US" sz="5400" dirty="0"/>
              <a:t>How to Lead an Effective Stand Up</a:t>
            </a:r>
          </a:p>
        </p:txBody>
      </p:sp>
      <p:sp>
        <p:nvSpPr>
          <p:cNvPr id="6" name="Text Placeholder 5"/>
          <p:cNvSpPr>
            <a:spLocks noGrp="1"/>
          </p:cNvSpPr>
          <p:nvPr>
            <p:ph type="body" sz="quarter" idx="11"/>
          </p:nvPr>
        </p:nvSpPr>
        <p:spPr/>
        <p:txBody>
          <a:bodyPr/>
          <a:lstStyle/>
          <a:p>
            <a:r>
              <a:rPr lang="en-US" dirty="0"/>
              <a:t>Leading the daily stand up</a:t>
            </a:r>
          </a:p>
        </p:txBody>
      </p:sp>
    </p:spTree>
    <p:extLst>
      <p:ext uri="{BB962C8B-B14F-4D97-AF65-F5344CB8AC3E}">
        <p14:creationId xmlns:p14="http://schemas.microsoft.com/office/powerpoint/2010/main" val="18236449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Lead an Effective </a:t>
            </a:r>
            <a:r>
              <a:rPr lang="en-US" altLang="zh-CN" dirty="0"/>
              <a:t>Stand Up</a:t>
            </a:r>
            <a:endParaRPr lang="en-US" dirty="0"/>
          </a:p>
        </p:txBody>
      </p:sp>
      <p:sp>
        <p:nvSpPr>
          <p:cNvPr id="5" name="Text Placeholder 4"/>
          <p:cNvSpPr>
            <a:spLocks noGrp="1"/>
          </p:cNvSpPr>
          <p:nvPr>
            <p:ph type="body" sz="quarter" idx="11"/>
          </p:nvPr>
        </p:nvSpPr>
        <p:spPr/>
        <p:txBody>
          <a:bodyPr/>
          <a:lstStyle/>
          <a:p>
            <a:r>
              <a:rPr lang="en-US" dirty="0"/>
              <a:t>Group Activity</a:t>
            </a:r>
          </a:p>
        </p:txBody>
      </p:sp>
      <p:sp>
        <p:nvSpPr>
          <p:cNvPr id="18" name="Text Placeholder 17"/>
          <p:cNvSpPr>
            <a:spLocks noGrp="1"/>
          </p:cNvSpPr>
          <p:nvPr>
            <p:ph type="body" sz="quarter" idx="12"/>
          </p:nvPr>
        </p:nvSpPr>
        <p:spPr>
          <a:xfrm>
            <a:off x="152399" y="1347286"/>
            <a:ext cx="11912600" cy="3596189"/>
          </a:xfrm>
        </p:spPr>
        <p:txBody>
          <a:bodyPr>
            <a:normAutofit/>
          </a:bodyPr>
          <a:lstStyle/>
          <a:p>
            <a:pPr marL="0" indent="0">
              <a:buNone/>
            </a:pPr>
            <a:r>
              <a:rPr lang="en-US" dirty="0"/>
              <a:t>Start a SUM with:</a:t>
            </a:r>
          </a:p>
          <a:p>
            <a:r>
              <a:rPr lang="en-US" dirty="0"/>
              <a:t>A Standard Work tip (e.g., every package needs a scan) </a:t>
            </a:r>
          </a:p>
          <a:p>
            <a:r>
              <a:rPr lang="en-US" dirty="0"/>
              <a:t>A safety tip (e.g., never place packages or containers on the top rack) </a:t>
            </a:r>
          </a:p>
          <a:p>
            <a:r>
              <a:rPr lang="en-US" dirty="0"/>
              <a:t>A success story (e.g., we exceeded our PPH goal yesterday)</a:t>
            </a:r>
          </a:p>
        </p:txBody>
      </p:sp>
    </p:spTree>
    <p:extLst>
      <p:ext uri="{BB962C8B-B14F-4D97-AF65-F5344CB8AC3E}">
        <p14:creationId xmlns:p14="http://schemas.microsoft.com/office/powerpoint/2010/main" val="41850204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52399" y="127001"/>
            <a:ext cx="8122025" cy="558800"/>
          </a:xfrm>
        </p:spPr>
        <p:txBody>
          <a:bodyPr/>
          <a:lstStyle/>
          <a:p>
            <a:r>
              <a:rPr lang="en-US" dirty="0"/>
              <a:t>Understand AMZL as a Business</a:t>
            </a:r>
          </a:p>
        </p:txBody>
      </p:sp>
      <p:sp>
        <p:nvSpPr>
          <p:cNvPr id="3" name="Text Placeholder 2"/>
          <p:cNvSpPr>
            <a:spLocks noGrp="1"/>
          </p:cNvSpPr>
          <p:nvPr>
            <p:ph type="body" sz="quarter" idx="11"/>
          </p:nvPr>
        </p:nvSpPr>
        <p:spPr>
          <a:xfrm>
            <a:off x="152399" y="641684"/>
            <a:ext cx="6354727" cy="385011"/>
          </a:xfrm>
        </p:spPr>
        <p:txBody>
          <a:bodyPr>
            <a:normAutofit/>
          </a:bodyPr>
          <a:lstStyle/>
          <a:p>
            <a:r>
              <a:rPr lang="en-US" dirty="0"/>
              <a:t>Kevin Connelly, Director, Regional Ops AMZL NA</a:t>
            </a:r>
          </a:p>
        </p:txBody>
      </p:sp>
      <p:pic>
        <p:nvPicPr>
          <p:cNvPr id="5" name="Picture 4">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5640" y="1424416"/>
            <a:ext cx="6900655" cy="4187490"/>
          </a:xfrm>
          <a:prstGeom prst="rect">
            <a:avLst/>
          </a:prstGeom>
        </p:spPr>
      </p:pic>
    </p:spTree>
    <p:extLst>
      <p:ext uri="{BB962C8B-B14F-4D97-AF65-F5344CB8AC3E}">
        <p14:creationId xmlns:p14="http://schemas.microsoft.com/office/powerpoint/2010/main" val="1507648930"/>
      </p:ext>
    </p:extLst>
  </p:cSld>
  <p:clrMapOvr>
    <a:masterClrMapping/>
  </p:clrMapOvr>
</p:sld>
</file>

<file path=ppt/theme/theme1.xml><?xml version="1.0" encoding="utf-8"?>
<a:theme xmlns:a="http://schemas.openxmlformats.org/drawingml/2006/main" name="Office Theme">
  <a:themeElements>
    <a:clrScheme name="Custom 1">
      <a:dk1>
        <a:srgbClr val="303942"/>
      </a:dk1>
      <a:lt1>
        <a:srgbClr val="FFFFFF"/>
      </a:lt1>
      <a:dk2>
        <a:srgbClr val="FF9900"/>
      </a:dk2>
      <a:lt2>
        <a:srgbClr val="FFFFFF"/>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mazon">
      <a:majorFont>
        <a:latin typeface="HelveticaNeueLT Std Thin"/>
        <a:ea typeface=""/>
        <a:cs typeface=""/>
      </a:majorFont>
      <a:minorFont>
        <a:latin typeface="HelveticaNeueLT St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A5AF9069E18C449B9F775417E401AD1" ma:contentTypeVersion="0" ma:contentTypeDescription="Create a new document." ma:contentTypeScope="" ma:versionID="d14fc22b9030d8cf3d1cf5df995a8d21">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3FF4057-9801-4F47-B46A-4E57EA770429}">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50636F87-3410-42EB-930B-A45BE1014FA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E6164965-60E5-4B02-A11D-4F3CD7059BE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45646</TotalTime>
  <Words>1538</Words>
  <Application>Microsoft Office PowerPoint</Application>
  <PresentationFormat>Widescreen</PresentationFormat>
  <Paragraphs>298</Paragraphs>
  <Slides>43</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43</vt:i4>
      </vt:variant>
    </vt:vector>
  </HeadingPairs>
  <TitlesOfParts>
    <vt:vector size="50" baseType="lpstr">
      <vt:lpstr>Courier New</vt:lpstr>
      <vt:lpstr>Arial</vt:lpstr>
      <vt:lpstr>Symbol</vt:lpstr>
      <vt:lpstr>HelveticaNeueLT Std</vt:lpstr>
      <vt:lpstr>HelveticaNeueLT Std Thin</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Amazon.com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Milloway, Melissa</dc:creator>
  <cp:lastModifiedBy>Jeff Clay</cp:lastModifiedBy>
  <cp:revision>386</cp:revision>
  <dcterms:created xsi:type="dcterms:W3CDTF">2016-01-19T23:54:16Z</dcterms:created>
  <dcterms:modified xsi:type="dcterms:W3CDTF">2021-08-17T00:38:47Z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0x010100AA5AF9069E18C449B9F775417E401AD1</vt:lpwstr>
  </property>
</Properties>
</file>