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35"/>
  </p:notesMasterIdLst>
  <p:handoutMasterIdLst>
    <p:handoutMasterId r:id="rId36"/>
  </p:handoutMasterIdLst>
  <p:sldIdLst>
    <p:sldId id="463" r:id="rId5"/>
    <p:sldId id="595" r:id="rId6"/>
    <p:sldId id="596" r:id="rId7"/>
    <p:sldId id="552" r:id="rId8"/>
    <p:sldId id="559" r:id="rId9"/>
    <p:sldId id="597" r:id="rId10"/>
    <p:sldId id="592" r:id="rId11"/>
    <p:sldId id="593" r:id="rId12"/>
    <p:sldId id="594" r:id="rId13"/>
    <p:sldId id="587" r:id="rId14"/>
    <p:sldId id="588" r:id="rId15"/>
    <p:sldId id="598" r:id="rId16"/>
    <p:sldId id="589" r:id="rId17"/>
    <p:sldId id="590" r:id="rId18"/>
    <p:sldId id="591" r:id="rId19"/>
    <p:sldId id="560" r:id="rId20"/>
    <p:sldId id="561" r:id="rId21"/>
    <p:sldId id="532" r:id="rId22"/>
    <p:sldId id="513" r:id="rId23"/>
    <p:sldId id="599" r:id="rId24"/>
    <p:sldId id="515" r:id="rId25"/>
    <p:sldId id="539" r:id="rId26"/>
    <p:sldId id="600" r:id="rId27"/>
    <p:sldId id="565" r:id="rId28"/>
    <p:sldId id="566" r:id="rId29"/>
    <p:sldId id="567" r:id="rId30"/>
    <p:sldId id="568" r:id="rId31"/>
    <p:sldId id="569" r:id="rId32"/>
    <p:sldId id="534" r:id="rId33"/>
    <p:sldId id="572" r:id="rId34"/>
  </p:sldIdLst>
  <p:sldSz cx="12192000" cy="6858000"/>
  <p:notesSz cx="6858000" cy="9144000"/>
  <p:embeddedFontLs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SimSun" panose="02010600030101010101" pitchFamily="2" charset="-122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3942"/>
    <a:srgbClr val="FF9900"/>
    <a:srgbClr val="5B9BD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25" autoAdjust="0"/>
    <p:restoredTop sz="79758" autoAdjust="0"/>
  </p:normalViewPr>
  <p:slideViewPr>
    <p:cSldViewPr snapToGrid="0">
      <p:cViewPr varScale="1">
        <p:scale>
          <a:sx n="90" d="100"/>
          <a:sy n="90" d="100"/>
        </p:scale>
        <p:origin x="300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1" d="100"/>
          <a:sy n="71" d="100"/>
        </p:scale>
        <p:origin x="322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3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2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3D2374-8F33-4ECC-BA42-27F143302043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740770-F879-4B18-AD35-848F49944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7107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98CF87-B7D4-4143-B2AA-104BAF0D6264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711BF6-E160-4615-A395-2A74E2DBE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442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11BF6-E160-4615-A395-2A74E2DBE6E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164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11BF6-E160-4615-A395-2A74E2DBE6E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4507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11BF6-E160-4615-A395-2A74E2DBE6E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7393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11BF6-E160-4615-A395-2A74E2DBE6E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0239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11BF6-E160-4615-A395-2A74E2DBE6E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7447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11BF6-E160-4615-A395-2A74E2DBE6E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7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ular Callout 10"/>
          <p:cNvSpPr/>
          <p:nvPr userDrawn="1"/>
        </p:nvSpPr>
        <p:spPr>
          <a:xfrm>
            <a:off x="36576" y="36576"/>
            <a:ext cx="12124944" cy="6400800"/>
          </a:xfrm>
          <a:custGeom>
            <a:avLst/>
            <a:gdLst>
              <a:gd name="connsiteX0" fmla="*/ 0 w 12192000"/>
              <a:gd name="connsiteY0" fmla="*/ 0 h 6069490"/>
              <a:gd name="connsiteX1" fmla="*/ 2032000 w 12192000"/>
              <a:gd name="connsiteY1" fmla="*/ 0 h 6069490"/>
              <a:gd name="connsiteX2" fmla="*/ 2032000 w 12192000"/>
              <a:gd name="connsiteY2" fmla="*/ 0 h 6069490"/>
              <a:gd name="connsiteX3" fmla="*/ 5080000 w 12192000"/>
              <a:gd name="connsiteY3" fmla="*/ 0 h 6069490"/>
              <a:gd name="connsiteX4" fmla="*/ 12192000 w 12192000"/>
              <a:gd name="connsiteY4" fmla="*/ 0 h 6069490"/>
              <a:gd name="connsiteX5" fmla="*/ 12192000 w 12192000"/>
              <a:gd name="connsiteY5" fmla="*/ 3540536 h 6069490"/>
              <a:gd name="connsiteX6" fmla="*/ 12192000 w 12192000"/>
              <a:gd name="connsiteY6" fmla="*/ 3540536 h 6069490"/>
              <a:gd name="connsiteX7" fmla="*/ 12192000 w 12192000"/>
              <a:gd name="connsiteY7" fmla="*/ 5057908 h 6069490"/>
              <a:gd name="connsiteX8" fmla="*/ 12192000 w 12192000"/>
              <a:gd name="connsiteY8" fmla="*/ 6069490 h 6069490"/>
              <a:gd name="connsiteX9" fmla="*/ 5080000 w 12192000"/>
              <a:gd name="connsiteY9" fmla="*/ 6069490 h 6069490"/>
              <a:gd name="connsiteX10" fmla="*/ 3598591 w 12192000"/>
              <a:gd name="connsiteY10" fmla="*/ 6679292 h 6069490"/>
              <a:gd name="connsiteX11" fmla="*/ 2032000 w 12192000"/>
              <a:gd name="connsiteY11" fmla="*/ 6069490 h 6069490"/>
              <a:gd name="connsiteX12" fmla="*/ 0 w 12192000"/>
              <a:gd name="connsiteY12" fmla="*/ 6069490 h 6069490"/>
              <a:gd name="connsiteX13" fmla="*/ 0 w 12192000"/>
              <a:gd name="connsiteY13" fmla="*/ 5057908 h 6069490"/>
              <a:gd name="connsiteX14" fmla="*/ 0 w 12192000"/>
              <a:gd name="connsiteY14" fmla="*/ 3540536 h 6069490"/>
              <a:gd name="connsiteX15" fmla="*/ 0 w 12192000"/>
              <a:gd name="connsiteY15" fmla="*/ 3540536 h 6069490"/>
              <a:gd name="connsiteX16" fmla="*/ 0 w 12192000"/>
              <a:gd name="connsiteY16" fmla="*/ 0 h 6069490"/>
              <a:gd name="connsiteX0" fmla="*/ 0 w 12192000"/>
              <a:gd name="connsiteY0" fmla="*/ 0 h 6679292"/>
              <a:gd name="connsiteX1" fmla="*/ 2032000 w 12192000"/>
              <a:gd name="connsiteY1" fmla="*/ 0 h 6679292"/>
              <a:gd name="connsiteX2" fmla="*/ 2032000 w 12192000"/>
              <a:gd name="connsiteY2" fmla="*/ 0 h 6679292"/>
              <a:gd name="connsiteX3" fmla="*/ 5080000 w 12192000"/>
              <a:gd name="connsiteY3" fmla="*/ 0 h 6679292"/>
              <a:gd name="connsiteX4" fmla="*/ 12192000 w 12192000"/>
              <a:gd name="connsiteY4" fmla="*/ 0 h 6679292"/>
              <a:gd name="connsiteX5" fmla="*/ 12192000 w 12192000"/>
              <a:gd name="connsiteY5" fmla="*/ 3540536 h 6679292"/>
              <a:gd name="connsiteX6" fmla="*/ 12192000 w 12192000"/>
              <a:gd name="connsiteY6" fmla="*/ 3540536 h 6679292"/>
              <a:gd name="connsiteX7" fmla="*/ 12192000 w 12192000"/>
              <a:gd name="connsiteY7" fmla="*/ 5057908 h 6679292"/>
              <a:gd name="connsiteX8" fmla="*/ 12192000 w 12192000"/>
              <a:gd name="connsiteY8" fmla="*/ 6069490 h 6679292"/>
              <a:gd name="connsiteX9" fmla="*/ 5080000 w 12192000"/>
              <a:gd name="connsiteY9" fmla="*/ 6069490 h 6679292"/>
              <a:gd name="connsiteX10" fmla="*/ 3598591 w 12192000"/>
              <a:gd name="connsiteY10" fmla="*/ 6679292 h 6679292"/>
              <a:gd name="connsiteX11" fmla="*/ 3035111 w 12192000"/>
              <a:gd name="connsiteY11" fmla="*/ 6110433 h 6679292"/>
              <a:gd name="connsiteX12" fmla="*/ 0 w 12192000"/>
              <a:gd name="connsiteY12" fmla="*/ 6069490 h 6679292"/>
              <a:gd name="connsiteX13" fmla="*/ 0 w 12192000"/>
              <a:gd name="connsiteY13" fmla="*/ 5057908 h 6679292"/>
              <a:gd name="connsiteX14" fmla="*/ 0 w 12192000"/>
              <a:gd name="connsiteY14" fmla="*/ 3540536 h 6679292"/>
              <a:gd name="connsiteX15" fmla="*/ 0 w 12192000"/>
              <a:gd name="connsiteY15" fmla="*/ 3540536 h 6679292"/>
              <a:gd name="connsiteX16" fmla="*/ 0 w 12192000"/>
              <a:gd name="connsiteY16" fmla="*/ 0 h 6679292"/>
              <a:gd name="connsiteX0" fmla="*/ 0 w 12192000"/>
              <a:gd name="connsiteY0" fmla="*/ 0 h 6679292"/>
              <a:gd name="connsiteX1" fmla="*/ 2032000 w 12192000"/>
              <a:gd name="connsiteY1" fmla="*/ 0 h 6679292"/>
              <a:gd name="connsiteX2" fmla="*/ 2032000 w 12192000"/>
              <a:gd name="connsiteY2" fmla="*/ 0 h 6679292"/>
              <a:gd name="connsiteX3" fmla="*/ 5080000 w 12192000"/>
              <a:gd name="connsiteY3" fmla="*/ 0 h 6679292"/>
              <a:gd name="connsiteX4" fmla="*/ 12192000 w 12192000"/>
              <a:gd name="connsiteY4" fmla="*/ 0 h 6679292"/>
              <a:gd name="connsiteX5" fmla="*/ 12192000 w 12192000"/>
              <a:gd name="connsiteY5" fmla="*/ 3540536 h 6679292"/>
              <a:gd name="connsiteX6" fmla="*/ 12192000 w 12192000"/>
              <a:gd name="connsiteY6" fmla="*/ 3540536 h 6679292"/>
              <a:gd name="connsiteX7" fmla="*/ 12192000 w 12192000"/>
              <a:gd name="connsiteY7" fmla="*/ 5057908 h 6679292"/>
              <a:gd name="connsiteX8" fmla="*/ 12192000 w 12192000"/>
              <a:gd name="connsiteY8" fmla="*/ 6069490 h 6679292"/>
              <a:gd name="connsiteX9" fmla="*/ 4035947 w 12192000"/>
              <a:gd name="connsiteY9" fmla="*/ 6076314 h 6679292"/>
              <a:gd name="connsiteX10" fmla="*/ 3598591 w 12192000"/>
              <a:gd name="connsiteY10" fmla="*/ 6679292 h 6679292"/>
              <a:gd name="connsiteX11" fmla="*/ 3035111 w 12192000"/>
              <a:gd name="connsiteY11" fmla="*/ 6110433 h 6679292"/>
              <a:gd name="connsiteX12" fmla="*/ 0 w 12192000"/>
              <a:gd name="connsiteY12" fmla="*/ 6069490 h 6679292"/>
              <a:gd name="connsiteX13" fmla="*/ 0 w 12192000"/>
              <a:gd name="connsiteY13" fmla="*/ 5057908 h 6679292"/>
              <a:gd name="connsiteX14" fmla="*/ 0 w 12192000"/>
              <a:gd name="connsiteY14" fmla="*/ 3540536 h 6679292"/>
              <a:gd name="connsiteX15" fmla="*/ 0 w 12192000"/>
              <a:gd name="connsiteY15" fmla="*/ 3540536 h 6679292"/>
              <a:gd name="connsiteX16" fmla="*/ 0 w 12192000"/>
              <a:gd name="connsiteY16" fmla="*/ 0 h 6679292"/>
              <a:gd name="connsiteX0" fmla="*/ 0 w 12192000"/>
              <a:gd name="connsiteY0" fmla="*/ 0 h 6679292"/>
              <a:gd name="connsiteX1" fmla="*/ 2032000 w 12192000"/>
              <a:gd name="connsiteY1" fmla="*/ 0 h 6679292"/>
              <a:gd name="connsiteX2" fmla="*/ 2032000 w 12192000"/>
              <a:gd name="connsiteY2" fmla="*/ 0 h 6679292"/>
              <a:gd name="connsiteX3" fmla="*/ 5080000 w 12192000"/>
              <a:gd name="connsiteY3" fmla="*/ 0 h 6679292"/>
              <a:gd name="connsiteX4" fmla="*/ 12192000 w 12192000"/>
              <a:gd name="connsiteY4" fmla="*/ 0 h 6679292"/>
              <a:gd name="connsiteX5" fmla="*/ 12192000 w 12192000"/>
              <a:gd name="connsiteY5" fmla="*/ 3540536 h 6679292"/>
              <a:gd name="connsiteX6" fmla="*/ 12192000 w 12192000"/>
              <a:gd name="connsiteY6" fmla="*/ 3540536 h 6679292"/>
              <a:gd name="connsiteX7" fmla="*/ 12192000 w 12192000"/>
              <a:gd name="connsiteY7" fmla="*/ 5057908 h 6679292"/>
              <a:gd name="connsiteX8" fmla="*/ 12192000 w 12192000"/>
              <a:gd name="connsiteY8" fmla="*/ 6069490 h 6679292"/>
              <a:gd name="connsiteX9" fmla="*/ 4035947 w 12192000"/>
              <a:gd name="connsiteY9" fmla="*/ 6076314 h 6679292"/>
              <a:gd name="connsiteX10" fmla="*/ 3598591 w 12192000"/>
              <a:gd name="connsiteY10" fmla="*/ 6679292 h 6679292"/>
              <a:gd name="connsiteX11" fmla="*/ 3035111 w 12192000"/>
              <a:gd name="connsiteY11" fmla="*/ 6096785 h 6679292"/>
              <a:gd name="connsiteX12" fmla="*/ 0 w 12192000"/>
              <a:gd name="connsiteY12" fmla="*/ 6069490 h 6679292"/>
              <a:gd name="connsiteX13" fmla="*/ 0 w 12192000"/>
              <a:gd name="connsiteY13" fmla="*/ 5057908 h 6679292"/>
              <a:gd name="connsiteX14" fmla="*/ 0 w 12192000"/>
              <a:gd name="connsiteY14" fmla="*/ 3540536 h 6679292"/>
              <a:gd name="connsiteX15" fmla="*/ 0 w 12192000"/>
              <a:gd name="connsiteY15" fmla="*/ 3540536 h 6679292"/>
              <a:gd name="connsiteX16" fmla="*/ 0 w 12192000"/>
              <a:gd name="connsiteY16" fmla="*/ 0 h 6679292"/>
              <a:gd name="connsiteX0" fmla="*/ 0 w 12192000"/>
              <a:gd name="connsiteY0" fmla="*/ 0 h 6679292"/>
              <a:gd name="connsiteX1" fmla="*/ 2032000 w 12192000"/>
              <a:gd name="connsiteY1" fmla="*/ 0 h 6679292"/>
              <a:gd name="connsiteX2" fmla="*/ 2032000 w 12192000"/>
              <a:gd name="connsiteY2" fmla="*/ 0 h 6679292"/>
              <a:gd name="connsiteX3" fmla="*/ 5080000 w 12192000"/>
              <a:gd name="connsiteY3" fmla="*/ 0 h 6679292"/>
              <a:gd name="connsiteX4" fmla="*/ 12192000 w 12192000"/>
              <a:gd name="connsiteY4" fmla="*/ 0 h 6679292"/>
              <a:gd name="connsiteX5" fmla="*/ 12192000 w 12192000"/>
              <a:gd name="connsiteY5" fmla="*/ 3540536 h 6679292"/>
              <a:gd name="connsiteX6" fmla="*/ 12192000 w 12192000"/>
              <a:gd name="connsiteY6" fmla="*/ 3540536 h 6679292"/>
              <a:gd name="connsiteX7" fmla="*/ 12192000 w 12192000"/>
              <a:gd name="connsiteY7" fmla="*/ 5057908 h 6679292"/>
              <a:gd name="connsiteX8" fmla="*/ 12192000 w 12192000"/>
              <a:gd name="connsiteY8" fmla="*/ 6069490 h 6679292"/>
              <a:gd name="connsiteX9" fmla="*/ 4035947 w 12192000"/>
              <a:gd name="connsiteY9" fmla="*/ 6076314 h 6679292"/>
              <a:gd name="connsiteX10" fmla="*/ 3598591 w 12192000"/>
              <a:gd name="connsiteY10" fmla="*/ 6679292 h 6679292"/>
              <a:gd name="connsiteX11" fmla="*/ 958661 w 12192000"/>
              <a:gd name="connsiteY11" fmla="*/ 6071385 h 6679292"/>
              <a:gd name="connsiteX12" fmla="*/ 0 w 12192000"/>
              <a:gd name="connsiteY12" fmla="*/ 6069490 h 6679292"/>
              <a:gd name="connsiteX13" fmla="*/ 0 w 12192000"/>
              <a:gd name="connsiteY13" fmla="*/ 5057908 h 6679292"/>
              <a:gd name="connsiteX14" fmla="*/ 0 w 12192000"/>
              <a:gd name="connsiteY14" fmla="*/ 3540536 h 6679292"/>
              <a:gd name="connsiteX15" fmla="*/ 0 w 12192000"/>
              <a:gd name="connsiteY15" fmla="*/ 3540536 h 6679292"/>
              <a:gd name="connsiteX16" fmla="*/ 0 w 12192000"/>
              <a:gd name="connsiteY16" fmla="*/ 0 h 66792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4035947 w 12192000"/>
              <a:gd name="connsiteY9" fmla="*/ 6076314 h 6564992"/>
              <a:gd name="connsiteX10" fmla="*/ 1566591 w 12192000"/>
              <a:gd name="connsiteY10" fmla="*/ 6564992 h 6564992"/>
              <a:gd name="connsiteX11" fmla="*/ 958661 w 12192000"/>
              <a:gd name="connsiteY11" fmla="*/ 607138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1762647 w 12192000"/>
              <a:gd name="connsiteY9" fmla="*/ 6063614 h 6564992"/>
              <a:gd name="connsiteX10" fmla="*/ 1566591 w 12192000"/>
              <a:gd name="connsiteY10" fmla="*/ 6564992 h 6564992"/>
              <a:gd name="connsiteX11" fmla="*/ 958661 w 12192000"/>
              <a:gd name="connsiteY11" fmla="*/ 607138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1762647 w 12192000"/>
              <a:gd name="connsiteY9" fmla="*/ 6063614 h 6564992"/>
              <a:gd name="connsiteX10" fmla="*/ 1566591 w 12192000"/>
              <a:gd name="connsiteY10" fmla="*/ 6564992 h 6564992"/>
              <a:gd name="connsiteX11" fmla="*/ 1244411 w 12192000"/>
              <a:gd name="connsiteY11" fmla="*/ 609043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1762647 w 12192000"/>
              <a:gd name="connsiteY9" fmla="*/ 6063614 h 6564992"/>
              <a:gd name="connsiteX10" fmla="*/ 1566591 w 12192000"/>
              <a:gd name="connsiteY10" fmla="*/ 6564992 h 6564992"/>
              <a:gd name="connsiteX11" fmla="*/ 1219011 w 12192000"/>
              <a:gd name="connsiteY11" fmla="*/ 605233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1762647 w 12192000"/>
              <a:gd name="connsiteY9" fmla="*/ 6063614 h 6564992"/>
              <a:gd name="connsiteX10" fmla="*/ 1566591 w 12192000"/>
              <a:gd name="connsiteY10" fmla="*/ 6564992 h 6564992"/>
              <a:gd name="connsiteX11" fmla="*/ 1206311 w 12192000"/>
              <a:gd name="connsiteY11" fmla="*/ 605868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1762647 w 12192000"/>
              <a:gd name="connsiteY9" fmla="*/ 6063614 h 6564992"/>
              <a:gd name="connsiteX10" fmla="*/ 1566591 w 12192000"/>
              <a:gd name="connsiteY10" fmla="*/ 6564992 h 6564992"/>
              <a:gd name="connsiteX11" fmla="*/ 1206311 w 12192000"/>
              <a:gd name="connsiteY11" fmla="*/ 610313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1762647 w 12192000"/>
              <a:gd name="connsiteY9" fmla="*/ 6063614 h 6564992"/>
              <a:gd name="connsiteX10" fmla="*/ 1566591 w 12192000"/>
              <a:gd name="connsiteY10" fmla="*/ 6564992 h 6564992"/>
              <a:gd name="connsiteX11" fmla="*/ 1206311 w 12192000"/>
              <a:gd name="connsiteY11" fmla="*/ 607773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1762647 w 12192000"/>
              <a:gd name="connsiteY9" fmla="*/ 6063614 h 6564992"/>
              <a:gd name="connsiteX10" fmla="*/ 1566591 w 12192000"/>
              <a:gd name="connsiteY10" fmla="*/ 6564992 h 6564992"/>
              <a:gd name="connsiteX11" fmla="*/ 1206311 w 12192000"/>
              <a:gd name="connsiteY11" fmla="*/ 607773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1768997 w 12192000"/>
              <a:gd name="connsiteY9" fmla="*/ 6076314 h 6564992"/>
              <a:gd name="connsiteX10" fmla="*/ 1566591 w 12192000"/>
              <a:gd name="connsiteY10" fmla="*/ 6564992 h 6564992"/>
              <a:gd name="connsiteX11" fmla="*/ 1206311 w 12192000"/>
              <a:gd name="connsiteY11" fmla="*/ 607773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1768997 w 12192000"/>
              <a:gd name="connsiteY9" fmla="*/ 6076314 h 6564992"/>
              <a:gd name="connsiteX10" fmla="*/ 1522141 w 12192000"/>
              <a:gd name="connsiteY10" fmla="*/ 6564992 h 6564992"/>
              <a:gd name="connsiteX11" fmla="*/ 1206311 w 12192000"/>
              <a:gd name="connsiteY11" fmla="*/ 607773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1768997 w 12192000"/>
              <a:gd name="connsiteY9" fmla="*/ 6076314 h 6564992"/>
              <a:gd name="connsiteX10" fmla="*/ 1515791 w 12192000"/>
              <a:gd name="connsiteY10" fmla="*/ 6564992 h 6564992"/>
              <a:gd name="connsiteX11" fmla="*/ 1206311 w 12192000"/>
              <a:gd name="connsiteY11" fmla="*/ 607773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1768997 w 12192000"/>
              <a:gd name="connsiteY9" fmla="*/ 6076314 h 6564992"/>
              <a:gd name="connsiteX10" fmla="*/ 1515791 w 12192000"/>
              <a:gd name="connsiteY10" fmla="*/ 6564992 h 6564992"/>
              <a:gd name="connsiteX11" fmla="*/ 1212661 w 12192000"/>
              <a:gd name="connsiteY11" fmla="*/ 606503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1768997 w 12192000"/>
              <a:gd name="connsiteY9" fmla="*/ 6076314 h 6564992"/>
              <a:gd name="connsiteX10" fmla="*/ 1515791 w 12192000"/>
              <a:gd name="connsiteY10" fmla="*/ 6564992 h 6564992"/>
              <a:gd name="connsiteX11" fmla="*/ 1212661 w 12192000"/>
              <a:gd name="connsiteY11" fmla="*/ 606503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425292"/>
              <a:gd name="connsiteX1" fmla="*/ 2032000 w 12192000"/>
              <a:gd name="connsiteY1" fmla="*/ 0 h 6425292"/>
              <a:gd name="connsiteX2" fmla="*/ 2032000 w 12192000"/>
              <a:gd name="connsiteY2" fmla="*/ 0 h 6425292"/>
              <a:gd name="connsiteX3" fmla="*/ 5080000 w 12192000"/>
              <a:gd name="connsiteY3" fmla="*/ 0 h 6425292"/>
              <a:gd name="connsiteX4" fmla="*/ 12192000 w 12192000"/>
              <a:gd name="connsiteY4" fmla="*/ 0 h 6425292"/>
              <a:gd name="connsiteX5" fmla="*/ 12192000 w 12192000"/>
              <a:gd name="connsiteY5" fmla="*/ 3540536 h 6425292"/>
              <a:gd name="connsiteX6" fmla="*/ 12192000 w 12192000"/>
              <a:gd name="connsiteY6" fmla="*/ 3540536 h 6425292"/>
              <a:gd name="connsiteX7" fmla="*/ 12192000 w 12192000"/>
              <a:gd name="connsiteY7" fmla="*/ 5057908 h 6425292"/>
              <a:gd name="connsiteX8" fmla="*/ 12192000 w 12192000"/>
              <a:gd name="connsiteY8" fmla="*/ 6069490 h 6425292"/>
              <a:gd name="connsiteX9" fmla="*/ 1768997 w 12192000"/>
              <a:gd name="connsiteY9" fmla="*/ 6076314 h 6425292"/>
              <a:gd name="connsiteX10" fmla="*/ 1503091 w 12192000"/>
              <a:gd name="connsiteY10" fmla="*/ 6425292 h 6425292"/>
              <a:gd name="connsiteX11" fmla="*/ 1212661 w 12192000"/>
              <a:gd name="connsiteY11" fmla="*/ 6065035 h 6425292"/>
              <a:gd name="connsiteX12" fmla="*/ 0 w 12192000"/>
              <a:gd name="connsiteY12" fmla="*/ 6069490 h 6425292"/>
              <a:gd name="connsiteX13" fmla="*/ 0 w 12192000"/>
              <a:gd name="connsiteY13" fmla="*/ 5057908 h 6425292"/>
              <a:gd name="connsiteX14" fmla="*/ 0 w 12192000"/>
              <a:gd name="connsiteY14" fmla="*/ 3540536 h 6425292"/>
              <a:gd name="connsiteX15" fmla="*/ 0 w 12192000"/>
              <a:gd name="connsiteY15" fmla="*/ 3540536 h 6425292"/>
              <a:gd name="connsiteX16" fmla="*/ 0 w 12192000"/>
              <a:gd name="connsiteY16" fmla="*/ 0 h 6425292"/>
              <a:gd name="connsiteX0" fmla="*/ 0 w 12192000"/>
              <a:gd name="connsiteY0" fmla="*/ 0 h 6425292"/>
              <a:gd name="connsiteX1" fmla="*/ 2032000 w 12192000"/>
              <a:gd name="connsiteY1" fmla="*/ 0 h 6425292"/>
              <a:gd name="connsiteX2" fmla="*/ 2032000 w 12192000"/>
              <a:gd name="connsiteY2" fmla="*/ 0 h 6425292"/>
              <a:gd name="connsiteX3" fmla="*/ 5080000 w 12192000"/>
              <a:gd name="connsiteY3" fmla="*/ 0 h 6425292"/>
              <a:gd name="connsiteX4" fmla="*/ 12192000 w 12192000"/>
              <a:gd name="connsiteY4" fmla="*/ 0 h 6425292"/>
              <a:gd name="connsiteX5" fmla="*/ 12192000 w 12192000"/>
              <a:gd name="connsiteY5" fmla="*/ 3540536 h 6425292"/>
              <a:gd name="connsiteX6" fmla="*/ 12192000 w 12192000"/>
              <a:gd name="connsiteY6" fmla="*/ 3540536 h 6425292"/>
              <a:gd name="connsiteX7" fmla="*/ 12192000 w 12192000"/>
              <a:gd name="connsiteY7" fmla="*/ 5057908 h 6425292"/>
              <a:gd name="connsiteX8" fmla="*/ 12192000 w 12192000"/>
              <a:gd name="connsiteY8" fmla="*/ 6069490 h 6425292"/>
              <a:gd name="connsiteX9" fmla="*/ 1768997 w 12192000"/>
              <a:gd name="connsiteY9" fmla="*/ 6076314 h 6425292"/>
              <a:gd name="connsiteX10" fmla="*/ 1503091 w 12192000"/>
              <a:gd name="connsiteY10" fmla="*/ 6425292 h 6425292"/>
              <a:gd name="connsiteX11" fmla="*/ 1212661 w 12192000"/>
              <a:gd name="connsiteY11" fmla="*/ 6077735 h 6425292"/>
              <a:gd name="connsiteX12" fmla="*/ 0 w 12192000"/>
              <a:gd name="connsiteY12" fmla="*/ 6069490 h 6425292"/>
              <a:gd name="connsiteX13" fmla="*/ 0 w 12192000"/>
              <a:gd name="connsiteY13" fmla="*/ 5057908 h 6425292"/>
              <a:gd name="connsiteX14" fmla="*/ 0 w 12192000"/>
              <a:gd name="connsiteY14" fmla="*/ 3540536 h 6425292"/>
              <a:gd name="connsiteX15" fmla="*/ 0 w 12192000"/>
              <a:gd name="connsiteY15" fmla="*/ 3540536 h 6425292"/>
              <a:gd name="connsiteX16" fmla="*/ 0 w 12192000"/>
              <a:gd name="connsiteY16" fmla="*/ 0 h 6425292"/>
              <a:gd name="connsiteX0" fmla="*/ 0 w 12192000"/>
              <a:gd name="connsiteY0" fmla="*/ 0 h 6368142"/>
              <a:gd name="connsiteX1" fmla="*/ 2032000 w 12192000"/>
              <a:gd name="connsiteY1" fmla="*/ 0 h 6368142"/>
              <a:gd name="connsiteX2" fmla="*/ 2032000 w 12192000"/>
              <a:gd name="connsiteY2" fmla="*/ 0 h 6368142"/>
              <a:gd name="connsiteX3" fmla="*/ 5080000 w 12192000"/>
              <a:gd name="connsiteY3" fmla="*/ 0 h 6368142"/>
              <a:gd name="connsiteX4" fmla="*/ 12192000 w 12192000"/>
              <a:gd name="connsiteY4" fmla="*/ 0 h 6368142"/>
              <a:gd name="connsiteX5" fmla="*/ 12192000 w 12192000"/>
              <a:gd name="connsiteY5" fmla="*/ 3540536 h 6368142"/>
              <a:gd name="connsiteX6" fmla="*/ 12192000 w 12192000"/>
              <a:gd name="connsiteY6" fmla="*/ 3540536 h 6368142"/>
              <a:gd name="connsiteX7" fmla="*/ 12192000 w 12192000"/>
              <a:gd name="connsiteY7" fmla="*/ 5057908 h 6368142"/>
              <a:gd name="connsiteX8" fmla="*/ 12192000 w 12192000"/>
              <a:gd name="connsiteY8" fmla="*/ 6069490 h 6368142"/>
              <a:gd name="connsiteX9" fmla="*/ 1768997 w 12192000"/>
              <a:gd name="connsiteY9" fmla="*/ 6076314 h 6368142"/>
              <a:gd name="connsiteX10" fmla="*/ 1509441 w 12192000"/>
              <a:gd name="connsiteY10" fmla="*/ 6368142 h 6368142"/>
              <a:gd name="connsiteX11" fmla="*/ 1212661 w 12192000"/>
              <a:gd name="connsiteY11" fmla="*/ 6077735 h 6368142"/>
              <a:gd name="connsiteX12" fmla="*/ 0 w 12192000"/>
              <a:gd name="connsiteY12" fmla="*/ 6069490 h 6368142"/>
              <a:gd name="connsiteX13" fmla="*/ 0 w 12192000"/>
              <a:gd name="connsiteY13" fmla="*/ 5057908 h 6368142"/>
              <a:gd name="connsiteX14" fmla="*/ 0 w 12192000"/>
              <a:gd name="connsiteY14" fmla="*/ 3540536 h 6368142"/>
              <a:gd name="connsiteX15" fmla="*/ 0 w 12192000"/>
              <a:gd name="connsiteY15" fmla="*/ 3540536 h 6368142"/>
              <a:gd name="connsiteX16" fmla="*/ 0 w 12192000"/>
              <a:gd name="connsiteY16" fmla="*/ 0 h 6368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192000" h="6368142">
                <a:moveTo>
                  <a:pt x="0" y="0"/>
                </a:moveTo>
                <a:lnTo>
                  <a:pt x="2032000" y="0"/>
                </a:lnTo>
                <a:lnTo>
                  <a:pt x="2032000" y="0"/>
                </a:lnTo>
                <a:lnTo>
                  <a:pt x="5080000" y="0"/>
                </a:lnTo>
                <a:lnTo>
                  <a:pt x="12192000" y="0"/>
                </a:lnTo>
                <a:lnTo>
                  <a:pt x="12192000" y="3540536"/>
                </a:lnTo>
                <a:lnTo>
                  <a:pt x="12192000" y="3540536"/>
                </a:lnTo>
                <a:lnTo>
                  <a:pt x="12192000" y="5057908"/>
                </a:lnTo>
                <a:lnTo>
                  <a:pt x="12192000" y="6069490"/>
                </a:lnTo>
                <a:lnTo>
                  <a:pt x="1768997" y="6076314"/>
                </a:lnTo>
                <a:lnTo>
                  <a:pt x="1509441" y="6368142"/>
                </a:lnTo>
                <a:lnTo>
                  <a:pt x="1212661" y="6077735"/>
                </a:lnTo>
                <a:lnTo>
                  <a:pt x="0" y="6069490"/>
                </a:lnTo>
                <a:lnTo>
                  <a:pt x="0" y="5057908"/>
                </a:lnTo>
                <a:lnTo>
                  <a:pt x="0" y="3540536"/>
                </a:lnTo>
                <a:lnTo>
                  <a:pt x="0" y="3540536"/>
                </a:lnTo>
                <a:lnTo>
                  <a:pt x="0" y="0"/>
                </a:lnTo>
                <a:close/>
              </a:path>
            </a:pathLst>
          </a:custGeom>
          <a:noFill/>
          <a:ln w="762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0"/>
          </p:nvPr>
        </p:nvSpPr>
        <p:spPr>
          <a:xfrm>
            <a:off x="1249680" y="2082800"/>
            <a:ext cx="9692640" cy="914400"/>
          </a:xfrm>
        </p:spPr>
        <p:txBody>
          <a:bodyPr>
            <a:noAutofit/>
          </a:bodyPr>
          <a:lstStyle>
            <a:lvl1pPr marL="0" indent="0" algn="ctr">
              <a:buNone/>
              <a:defRPr sz="6000"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1249680" y="3378200"/>
            <a:ext cx="9692640" cy="914400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latin typeface="+mn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658" y="6306134"/>
            <a:ext cx="1541342" cy="424866"/>
          </a:xfrm>
          <a:prstGeom prst="rect">
            <a:avLst/>
          </a:prstGeom>
        </p:spPr>
      </p:pic>
      <p:cxnSp>
        <p:nvCxnSpPr>
          <p:cNvPr id="25" name="Straight Connector 24"/>
          <p:cNvCxnSpPr/>
          <p:nvPr userDrawn="1"/>
        </p:nvCxnSpPr>
        <p:spPr>
          <a:xfrm>
            <a:off x="3352800" y="3175000"/>
            <a:ext cx="5486400" cy="0"/>
          </a:xfrm>
          <a:prstGeom prst="line">
            <a:avLst/>
          </a:prstGeom>
          <a:ln w="28575">
            <a:solidFill>
              <a:srgbClr val="3039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68238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0" y="6519446"/>
            <a:ext cx="198311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1600">
                <a:latin typeface="+mj-lt"/>
              </a:defRPr>
            </a:lvl1pPr>
          </a:lstStyle>
          <a:p>
            <a:pPr lvl="0"/>
            <a:r>
              <a:rPr lang="en-US" dirty="0" smtClean="0"/>
              <a:t>Amazon Confidential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658" y="127000"/>
            <a:ext cx="1541342" cy="424866"/>
          </a:xfrm>
          <a:prstGeom prst="rect">
            <a:avLst/>
          </a:prstGeom>
        </p:spPr>
      </p:pic>
      <p:sp>
        <p:nvSpPr>
          <p:cNvPr id="10" name="Text Placeholder 20"/>
          <p:cNvSpPr>
            <a:spLocks noGrp="1"/>
          </p:cNvSpPr>
          <p:nvPr>
            <p:ph type="body" sz="quarter" idx="10"/>
          </p:nvPr>
        </p:nvSpPr>
        <p:spPr>
          <a:xfrm>
            <a:off x="152400" y="127001"/>
            <a:ext cx="5237748" cy="558800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1164850" y="6504057"/>
            <a:ext cx="102715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 smtClean="0">
                <a:latin typeface="+mj-lt"/>
              </a:rPr>
              <a:t>AMZLO</a:t>
            </a:r>
            <a:endParaRPr lang="en-US" sz="1600" dirty="0">
              <a:latin typeface="+mj-lt"/>
            </a:endParaRPr>
          </a:p>
        </p:txBody>
      </p:sp>
      <p:sp>
        <p:nvSpPr>
          <p:cNvPr id="12" name="Text Placeholder 20"/>
          <p:cNvSpPr>
            <a:spLocks noGrp="1"/>
          </p:cNvSpPr>
          <p:nvPr>
            <p:ph type="body" sz="quarter" idx="11"/>
          </p:nvPr>
        </p:nvSpPr>
        <p:spPr>
          <a:xfrm>
            <a:off x="152399" y="641684"/>
            <a:ext cx="5237749" cy="385011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696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3BB0B-148A-42A6-912A-A99ED607A86D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43162-143F-4C50-9267-FDF060B37B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547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ular Callout 10"/>
          <p:cNvSpPr/>
          <p:nvPr userDrawn="1"/>
        </p:nvSpPr>
        <p:spPr>
          <a:xfrm>
            <a:off x="36576" y="36576"/>
            <a:ext cx="12124944" cy="6400800"/>
          </a:xfrm>
          <a:custGeom>
            <a:avLst/>
            <a:gdLst>
              <a:gd name="connsiteX0" fmla="*/ 0 w 12192000"/>
              <a:gd name="connsiteY0" fmla="*/ 0 h 6069490"/>
              <a:gd name="connsiteX1" fmla="*/ 2032000 w 12192000"/>
              <a:gd name="connsiteY1" fmla="*/ 0 h 6069490"/>
              <a:gd name="connsiteX2" fmla="*/ 2032000 w 12192000"/>
              <a:gd name="connsiteY2" fmla="*/ 0 h 6069490"/>
              <a:gd name="connsiteX3" fmla="*/ 5080000 w 12192000"/>
              <a:gd name="connsiteY3" fmla="*/ 0 h 6069490"/>
              <a:gd name="connsiteX4" fmla="*/ 12192000 w 12192000"/>
              <a:gd name="connsiteY4" fmla="*/ 0 h 6069490"/>
              <a:gd name="connsiteX5" fmla="*/ 12192000 w 12192000"/>
              <a:gd name="connsiteY5" fmla="*/ 3540536 h 6069490"/>
              <a:gd name="connsiteX6" fmla="*/ 12192000 w 12192000"/>
              <a:gd name="connsiteY6" fmla="*/ 3540536 h 6069490"/>
              <a:gd name="connsiteX7" fmla="*/ 12192000 w 12192000"/>
              <a:gd name="connsiteY7" fmla="*/ 5057908 h 6069490"/>
              <a:gd name="connsiteX8" fmla="*/ 12192000 w 12192000"/>
              <a:gd name="connsiteY8" fmla="*/ 6069490 h 6069490"/>
              <a:gd name="connsiteX9" fmla="*/ 5080000 w 12192000"/>
              <a:gd name="connsiteY9" fmla="*/ 6069490 h 6069490"/>
              <a:gd name="connsiteX10" fmla="*/ 3598591 w 12192000"/>
              <a:gd name="connsiteY10" fmla="*/ 6679292 h 6069490"/>
              <a:gd name="connsiteX11" fmla="*/ 2032000 w 12192000"/>
              <a:gd name="connsiteY11" fmla="*/ 6069490 h 6069490"/>
              <a:gd name="connsiteX12" fmla="*/ 0 w 12192000"/>
              <a:gd name="connsiteY12" fmla="*/ 6069490 h 6069490"/>
              <a:gd name="connsiteX13" fmla="*/ 0 w 12192000"/>
              <a:gd name="connsiteY13" fmla="*/ 5057908 h 6069490"/>
              <a:gd name="connsiteX14" fmla="*/ 0 w 12192000"/>
              <a:gd name="connsiteY14" fmla="*/ 3540536 h 6069490"/>
              <a:gd name="connsiteX15" fmla="*/ 0 w 12192000"/>
              <a:gd name="connsiteY15" fmla="*/ 3540536 h 6069490"/>
              <a:gd name="connsiteX16" fmla="*/ 0 w 12192000"/>
              <a:gd name="connsiteY16" fmla="*/ 0 h 6069490"/>
              <a:gd name="connsiteX0" fmla="*/ 0 w 12192000"/>
              <a:gd name="connsiteY0" fmla="*/ 0 h 6679292"/>
              <a:gd name="connsiteX1" fmla="*/ 2032000 w 12192000"/>
              <a:gd name="connsiteY1" fmla="*/ 0 h 6679292"/>
              <a:gd name="connsiteX2" fmla="*/ 2032000 w 12192000"/>
              <a:gd name="connsiteY2" fmla="*/ 0 h 6679292"/>
              <a:gd name="connsiteX3" fmla="*/ 5080000 w 12192000"/>
              <a:gd name="connsiteY3" fmla="*/ 0 h 6679292"/>
              <a:gd name="connsiteX4" fmla="*/ 12192000 w 12192000"/>
              <a:gd name="connsiteY4" fmla="*/ 0 h 6679292"/>
              <a:gd name="connsiteX5" fmla="*/ 12192000 w 12192000"/>
              <a:gd name="connsiteY5" fmla="*/ 3540536 h 6679292"/>
              <a:gd name="connsiteX6" fmla="*/ 12192000 w 12192000"/>
              <a:gd name="connsiteY6" fmla="*/ 3540536 h 6679292"/>
              <a:gd name="connsiteX7" fmla="*/ 12192000 w 12192000"/>
              <a:gd name="connsiteY7" fmla="*/ 5057908 h 6679292"/>
              <a:gd name="connsiteX8" fmla="*/ 12192000 w 12192000"/>
              <a:gd name="connsiteY8" fmla="*/ 6069490 h 6679292"/>
              <a:gd name="connsiteX9" fmla="*/ 5080000 w 12192000"/>
              <a:gd name="connsiteY9" fmla="*/ 6069490 h 6679292"/>
              <a:gd name="connsiteX10" fmla="*/ 3598591 w 12192000"/>
              <a:gd name="connsiteY10" fmla="*/ 6679292 h 6679292"/>
              <a:gd name="connsiteX11" fmla="*/ 3035111 w 12192000"/>
              <a:gd name="connsiteY11" fmla="*/ 6110433 h 6679292"/>
              <a:gd name="connsiteX12" fmla="*/ 0 w 12192000"/>
              <a:gd name="connsiteY12" fmla="*/ 6069490 h 6679292"/>
              <a:gd name="connsiteX13" fmla="*/ 0 w 12192000"/>
              <a:gd name="connsiteY13" fmla="*/ 5057908 h 6679292"/>
              <a:gd name="connsiteX14" fmla="*/ 0 w 12192000"/>
              <a:gd name="connsiteY14" fmla="*/ 3540536 h 6679292"/>
              <a:gd name="connsiteX15" fmla="*/ 0 w 12192000"/>
              <a:gd name="connsiteY15" fmla="*/ 3540536 h 6679292"/>
              <a:gd name="connsiteX16" fmla="*/ 0 w 12192000"/>
              <a:gd name="connsiteY16" fmla="*/ 0 h 6679292"/>
              <a:gd name="connsiteX0" fmla="*/ 0 w 12192000"/>
              <a:gd name="connsiteY0" fmla="*/ 0 h 6679292"/>
              <a:gd name="connsiteX1" fmla="*/ 2032000 w 12192000"/>
              <a:gd name="connsiteY1" fmla="*/ 0 h 6679292"/>
              <a:gd name="connsiteX2" fmla="*/ 2032000 w 12192000"/>
              <a:gd name="connsiteY2" fmla="*/ 0 h 6679292"/>
              <a:gd name="connsiteX3" fmla="*/ 5080000 w 12192000"/>
              <a:gd name="connsiteY3" fmla="*/ 0 h 6679292"/>
              <a:gd name="connsiteX4" fmla="*/ 12192000 w 12192000"/>
              <a:gd name="connsiteY4" fmla="*/ 0 h 6679292"/>
              <a:gd name="connsiteX5" fmla="*/ 12192000 w 12192000"/>
              <a:gd name="connsiteY5" fmla="*/ 3540536 h 6679292"/>
              <a:gd name="connsiteX6" fmla="*/ 12192000 w 12192000"/>
              <a:gd name="connsiteY6" fmla="*/ 3540536 h 6679292"/>
              <a:gd name="connsiteX7" fmla="*/ 12192000 w 12192000"/>
              <a:gd name="connsiteY7" fmla="*/ 5057908 h 6679292"/>
              <a:gd name="connsiteX8" fmla="*/ 12192000 w 12192000"/>
              <a:gd name="connsiteY8" fmla="*/ 6069490 h 6679292"/>
              <a:gd name="connsiteX9" fmla="*/ 4035947 w 12192000"/>
              <a:gd name="connsiteY9" fmla="*/ 6076314 h 6679292"/>
              <a:gd name="connsiteX10" fmla="*/ 3598591 w 12192000"/>
              <a:gd name="connsiteY10" fmla="*/ 6679292 h 6679292"/>
              <a:gd name="connsiteX11" fmla="*/ 3035111 w 12192000"/>
              <a:gd name="connsiteY11" fmla="*/ 6110433 h 6679292"/>
              <a:gd name="connsiteX12" fmla="*/ 0 w 12192000"/>
              <a:gd name="connsiteY12" fmla="*/ 6069490 h 6679292"/>
              <a:gd name="connsiteX13" fmla="*/ 0 w 12192000"/>
              <a:gd name="connsiteY13" fmla="*/ 5057908 h 6679292"/>
              <a:gd name="connsiteX14" fmla="*/ 0 w 12192000"/>
              <a:gd name="connsiteY14" fmla="*/ 3540536 h 6679292"/>
              <a:gd name="connsiteX15" fmla="*/ 0 w 12192000"/>
              <a:gd name="connsiteY15" fmla="*/ 3540536 h 6679292"/>
              <a:gd name="connsiteX16" fmla="*/ 0 w 12192000"/>
              <a:gd name="connsiteY16" fmla="*/ 0 h 6679292"/>
              <a:gd name="connsiteX0" fmla="*/ 0 w 12192000"/>
              <a:gd name="connsiteY0" fmla="*/ 0 h 6679292"/>
              <a:gd name="connsiteX1" fmla="*/ 2032000 w 12192000"/>
              <a:gd name="connsiteY1" fmla="*/ 0 h 6679292"/>
              <a:gd name="connsiteX2" fmla="*/ 2032000 w 12192000"/>
              <a:gd name="connsiteY2" fmla="*/ 0 h 6679292"/>
              <a:gd name="connsiteX3" fmla="*/ 5080000 w 12192000"/>
              <a:gd name="connsiteY3" fmla="*/ 0 h 6679292"/>
              <a:gd name="connsiteX4" fmla="*/ 12192000 w 12192000"/>
              <a:gd name="connsiteY4" fmla="*/ 0 h 6679292"/>
              <a:gd name="connsiteX5" fmla="*/ 12192000 w 12192000"/>
              <a:gd name="connsiteY5" fmla="*/ 3540536 h 6679292"/>
              <a:gd name="connsiteX6" fmla="*/ 12192000 w 12192000"/>
              <a:gd name="connsiteY6" fmla="*/ 3540536 h 6679292"/>
              <a:gd name="connsiteX7" fmla="*/ 12192000 w 12192000"/>
              <a:gd name="connsiteY7" fmla="*/ 5057908 h 6679292"/>
              <a:gd name="connsiteX8" fmla="*/ 12192000 w 12192000"/>
              <a:gd name="connsiteY8" fmla="*/ 6069490 h 6679292"/>
              <a:gd name="connsiteX9" fmla="*/ 4035947 w 12192000"/>
              <a:gd name="connsiteY9" fmla="*/ 6076314 h 6679292"/>
              <a:gd name="connsiteX10" fmla="*/ 3598591 w 12192000"/>
              <a:gd name="connsiteY10" fmla="*/ 6679292 h 6679292"/>
              <a:gd name="connsiteX11" fmla="*/ 3035111 w 12192000"/>
              <a:gd name="connsiteY11" fmla="*/ 6096785 h 6679292"/>
              <a:gd name="connsiteX12" fmla="*/ 0 w 12192000"/>
              <a:gd name="connsiteY12" fmla="*/ 6069490 h 6679292"/>
              <a:gd name="connsiteX13" fmla="*/ 0 w 12192000"/>
              <a:gd name="connsiteY13" fmla="*/ 5057908 h 6679292"/>
              <a:gd name="connsiteX14" fmla="*/ 0 w 12192000"/>
              <a:gd name="connsiteY14" fmla="*/ 3540536 h 6679292"/>
              <a:gd name="connsiteX15" fmla="*/ 0 w 12192000"/>
              <a:gd name="connsiteY15" fmla="*/ 3540536 h 6679292"/>
              <a:gd name="connsiteX16" fmla="*/ 0 w 12192000"/>
              <a:gd name="connsiteY16" fmla="*/ 0 h 6679292"/>
              <a:gd name="connsiteX0" fmla="*/ 0 w 12192000"/>
              <a:gd name="connsiteY0" fmla="*/ 0 h 6679292"/>
              <a:gd name="connsiteX1" fmla="*/ 2032000 w 12192000"/>
              <a:gd name="connsiteY1" fmla="*/ 0 h 6679292"/>
              <a:gd name="connsiteX2" fmla="*/ 2032000 w 12192000"/>
              <a:gd name="connsiteY2" fmla="*/ 0 h 6679292"/>
              <a:gd name="connsiteX3" fmla="*/ 5080000 w 12192000"/>
              <a:gd name="connsiteY3" fmla="*/ 0 h 6679292"/>
              <a:gd name="connsiteX4" fmla="*/ 12192000 w 12192000"/>
              <a:gd name="connsiteY4" fmla="*/ 0 h 6679292"/>
              <a:gd name="connsiteX5" fmla="*/ 12192000 w 12192000"/>
              <a:gd name="connsiteY5" fmla="*/ 3540536 h 6679292"/>
              <a:gd name="connsiteX6" fmla="*/ 12192000 w 12192000"/>
              <a:gd name="connsiteY6" fmla="*/ 3540536 h 6679292"/>
              <a:gd name="connsiteX7" fmla="*/ 12192000 w 12192000"/>
              <a:gd name="connsiteY7" fmla="*/ 5057908 h 6679292"/>
              <a:gd name="connsiteX8" fmla="*/ 12192000 w 12192000"/>
              <a:gd name="connsiteY8" fmla="*/ 6069490 h 6679292"/>
              <a:gd name="connsiteX9" fmla="*/ 4035947 w 12192000"/>
              <a:gd name="connsiteY9" fmla="*/ 6076314 h 6679292"/>
              <a:gd name="connsiteX10" fmla="*/ 3598591 w 12192000"/>
              <a:gd name="connsiteY10" fmla="*/ 6679292 h 6679292"/>
              <a:gd name="connsiteX11" fmla="*/ 958661 w 12192000"/>
              <a:gd name="connsiteY11" fmla="*/ 6071385 h 6679292"/>
              <a:gd name="connsiteX12" fmla="*/ 0 w 12192000"/>
              <a:gd name="connsiteY12" fmla="*/ 6069490 h 6679292"/>
              <a:gd name="connsiteX13" fmla="*/ 0 w 12192000"/>
              <a:gd name="connsiteY13" fmla="*/ 5057908 h 6679292"/>
              <a:gd name="connsiteX14" fmla="*/ 0 w 12192000"/>
              <a:gd name="connsiteY14" fmla="*/ 3540536 h 6679292"/>
              <a:gd name="connsiteX15" fmla="*/ 0 w 12192000"/>
              <a:gd name="connsiteY15" fmla="*/ 3540536 h 6679292"/>
              <a:gd name="connsiteX16" fmla="*/ 0 w 12192000"/>
              <a:gd name="connsiteY16" fmla="*/ 0 h 66792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4035947 w 12192000"/>
              <a:gd name="connsiteY9" fmla="*/ 6076314 h 6564992"/>
              <a:gd name="connsiteX10" fmla="*/ 1566591 w 12192000"/>
              <a:gd name="connsiteY10" fmla="*/ 6564992 h 6564992"/>
              <a:gd name="connsiteX11" fmla="*/ 958661 w 12192000"/>
              <a:gd name="connsiteY11" fmla="*/ 607138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1762647 w 12192000"/>
              <a:gd name="connsiteY9" fmla="*/ 6063614 h 6564992"/>
              <a:gd name="connsiteX10" fmla="*/ 1566591 w 12192000"/>
              <a:gd name="connsiteY10" fmla="*/ 6564992 h 6564992"/>
              <a:gd name="connsiteX11" fmla="*/ 958661 w 12192000"/>
              <a:gd name="connsiteY11" fmla="*/ 607138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1762647 w 12192000"/>
              <a:gd name="connsiteY9" fmla="*/ 6063614 h 6564992"/>
              <a:gd name="connsiteX10" fmla="*/ 1566591 w 12192000"/>
              <a:gd name="connsiteY10" fmla="*/ 6564992 h 6564992"/>
              <a:gd name="connsiteX11" fmla="*/ 1244411 w 12192000"/>
              <a:gd name="connsiteY11" fmla="*/ 609043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1762647 w 12192000"/>
              <a:gd name="connsiteY9" fmla="*/ 6063614 h 6564992"/>
              <a:gd name="connsiteX10" fmla="*/ 1566591 w 12192000"/>
              <a:gd name="connsiteY10" fmla="*/ 6564992 h 6564992"/>
              <a:gd name="connsiteX11" fmla="*/ 1219011 w 12192000"/>
              <a:gd name="connsiteY11" fmla="*/ 605233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1762647 w 12192000"/>
              <a:gd name="connsiteY9" fmla="*/ 6063614 h 6564992"/>
              <a:gd name="connsiteX10" fmla="*/ 1566591 w 12192000"/>
              <a:gd name="connsiteY10" fmla="*/ 6564992 h 6564992"/>
              <a:gd name="connsiteX11" fmla="*/ 1206311 w 12192000"/>
              <a:gd name="connsiteY11" fmla="*/ 605868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1762647 w 12192000"/>
              <a:gd name="connsiteY9" fmla="*/ 6063614 h 6564992"/>
              <a:gd name="connsiteX10" fmla="*/ 1566591 w 12192000"/>
              <a:gd name="connsiteY10" fmla="*/ 6564992 h 6564992"/>
              <a:gd name="connsiteX11" fmla="*/ 1206311 w 12192000"/>
              <a:gd name="connsiteY11" fmla="*/ 610313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1762647 w 12192000"/>
              <a:gd name="connsiteY9" fmla="*/ 6063614 h 6564992"/>
              <a:gd name="connsiteX10" fmla="*/ 1566591 w 12192000"/>
              <a:gd name="connsiteY10" fmla="*/ 6564992 h 6564992"/>
              <a:gd name="connsiteX11" fmla="*/ 1206311 w 12192000"/>
              <a:gd name="connsiteY11" fmla="*/ 607773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1762647 w 12192000"/>
              <a:gd name="connsiteY9" fmla="*/ 6063614 h 6564992"/>
              <a:gd name="connsiteX10" fmla="*/ 1566591 w 12192000"/>
              <a:gd name="connsiteY10" fmla="*/ 6564992 h 6564992"/>
              <a:gd name="connsiteX11" fmla="*/ 1206311 w 12192000"/>
              <a:gd name="connsiteY11" fmla="*/ 607773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1768997 w 12192000"/>
              <a:gd name="connsiteY9" fmla="*/ 6076314 h 6564992"/>
              <a:gd name="connsiteX10" fmla="*/ 1566591 w 12192000"/>
              <a:gd name="connsiteY10" fmla="*/ 6564992 h 6564992"/>
              <a:gd name="connsiteX11" fmla="*/ 1206311 w 12192000"/>
              <a:gd name="connsiteY11" fmla="*/ 607773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1768997 w 12192000"/>
              <a:gd name="connsiteY9" fmla="*/ 6076314 h 6564992"/>
              <a:gd name="connsiteX10" fmla="*/ 1522141 w 12192000"/>
              <a:gd name="connsiteY10" fmla="*/ 6564992 h 6564992"/>
              <a:gd name="connsiteX11" fmla="*/ 1206311 w 12192000"/>
              <a:gd name="connsiteY11" fmla="*/ 607773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1768997 w 12192000"/>
              <a:gd name="connsiteY9" fmla="*/ 6076314 h 6564992"/>
              <a:gd name="connsiteX10" fmla="*/ 1515791 w 12192000"/>
              <a:gd name="connsiteY10" fmla="*/ 6564992 h 6564992"/>
              <a:gd name="connsiteX11" fmla="*/ 1206311 w 12192000"/>
              <a:gd name="connsiteY11" fmla="*/ 607773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1768997 w 12192000"/>
              <a:gd name="connsiteY9" fmla="*/ 6076314 h 6564992"/>
              <a:gd name="connsiteX10" fmla="*/ 1515791 w 12192000"/>
              <a:gd name="connsiteY10" fmla="*/ 6564992 h 6564992"/>
              <a:gd name="connsiteX11" fmla="*/ 1212661 w 12192000"/>
              <a:gd name="connsiteY11" fmla="*/ 606503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1768997 w 12192000"/>
              <a:gd name="connsiteY9" fmla="*/ 6076314 h 6564992"/>
              <a:gd name="connsiteX10" fmla="*/ 1515791 w 12192000"/>
              <a:gd name="connsiteY10" fmla="*/ 6564992 h 6564992"/>
              <a:gd name="connsiteX11" fmla="*/ 1212661 w 12192000"/>
              <a:gd name="connsiteY11" fmla="*/ 606503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425292"/>
              <a:gd name="connsiteX1" fmla="*/ 2032000 w 12192000"/>
              <a:gd name="connsiteY1" fmla="*/ 0 h 6425292"/>
              <a:gd name="connsiteX2" fmla="*/ 2032000 w 12192000"/>
              <a:gd name="connsiteY2" fmla="*/ 0 h 6425292"/>
              <a:gd name="connsiteX3" fmla="*/ 5080000 w 12192000"/>
              <a:gd name="connsiteY3" fmla="*/ 0 h 6425292"/>
              <a:gd name="connsiteX4" fmla="*/ 12192000 w 12192000"/>
              <a:gd name="connsiteY4" fmla="*/ 0 h 6425292"/>
              <a:gd name="connsiteX5" fmla="*/ 12192000 w 12192000"/>
              <a:gd name="connsiteY5" fmla="*/ 3540536 h 6425292"/>
              <a:gd name="connsiteX6" fmla="*/ 12192000 w 12192000"/>
              <a:gd name="connsiteY6" fmla="*/ 3540536 h 6425292"/>
              <a:gd name="connsiteX7" fmla="*/ 12192000 w 12192000"/>
              <a:gd name="connsiteY7" fmla="*/ 5057908 h 6425292"/>
              <a:gd name="connsiteX8" fmla="*/ 12192000 w 12192000"/>
              <a:gd name="connsiteY8" fmla="*/ 6069490 h 6425292"/>
              <a:gd name="connsiteX9" fmla="*/ 1768997 w 12192000"/>
              <a:gd name="connsiteY9" fmla="*/ 6076314 h 6425292"/>
              <a:gd name="connsiteX10" fmla="*/ 1503091 w 12192000"/>
              <a:gd name="connsiteY10" fmla="*/ 6425292 h 6425292"/>
              <a:gd name="connsiteX11" fmla="*/ 1212661 w 12192000"/>
              <a:gd name="connsiteY11" fmla="*/ 6065035 h 6425292"/>
              <a:gd name="connsiteX12" fmla="*/ 0 w 12192000"/>
              <a:gd name="connsiteY12" fmla="*/ 6069490 h 6425292"/>
              <a:gd name="connsiteX13" fmla="*/ 0 w 12192000"/>
              <a:gd name="connsiteY13" fmla="*/ 5057908 h 6425292"/>
              <a:gd name="connsiteX14" fmla="*/ 0 w 12192000"/>
              <a:gd name="connsiteY14" fmla="*/ 3540536 h 6425292"/>
              <a:gd name="connsiteX15" fmla="*/ 0 w 12192000"/>
              <a:gd name="connsiteY15" fmla="*/ 3540536 h 6425292"/>
              <a:gd name="connsiteX16" fmla="*/ 0 w 12192000"/>
              <a:gd name="connsiteY16" fmla="*/ 0 h 6425292"/>
              <a:gd name="connsiteX0" fmla="*/ 0 w 12192000"/>
              <a:gd name="connsiteY0" fmla="*/ 0 h 6425292"/>
              <a:gd name="connsiteX1" fmla="*/ 2032000 w 12192000"/>
              <a:gd name="connsiteY1" fmla="*/ 0 h 6425292"/>
              <a:gd name="connsiteX2" fmla="*/ 2032000 w 12192000"/>
              <a:gd name="connsiteY2" fmla="*/ 0 h 6425292"/>
              <a:gd name="connsiteX3" fmla="*/ 5080000 w 12192000"/>
              <a:gd name="connsiteY3" fmla="*/ 0 h 6425292"/>
              <a:gd name="connsiteX4" fmla="*/ 12192000 w 12192000"/>
              <a:gd name="connsiteY4" fmla="*/ 0 h 6425292"/>
              <a:gd name="connsiteX5" fmla="*/ 12192000 w 12192000"/>
              <a:gd name="connsiteY5" fmla="*/ 3540536 h 6425292"/>
              <a:gd name="connsiteX6" fmla="*/ 12192000 w 12192000"/>
              <a:gd name="connsiteY6" fmla="*/ 3540536 h 6425292"/>
              <a:gd name="connsiteX7" fmla="*/ 12192000 w 12192000"/>
              <a:gd name="connsiteY7" fmla="*/ 5057908 h 6425292"/>
              <a:gd name="connsiteX8" fmla="*/ 12192000 w 12192000"/>
              <a:gd name="connsiteY8" fmla="*/ 6069490 h 6425292"/>
              <a:gd name="connsiteX9" fmla="*/ 1768997 w 12192000"/>
              <a:gd name="connsiteY9" fmla="*/ 6076314 h 6425292"/>
              <a:gd name="connsiteX10" fmla="*/ 1503091 w 12192000"/>
              <a:gd name="connsiteY10" fmla="*/ 6425292 h 6425292"/>
              <a:gd name="connsiteX11" fmla="*/ 1212661 w 12192000"/>
              <a:gd name="connsiteY11" fmla="*/ 6077735 h 6425292"/>
              <a:gd name="connsiteX12" fmla="*/ 0 w 12192000"/>
              <a:gd name="connsiteY12" fmla="*/ 6069490 h 6425292"/>
              <a:gd name="connsiteX13" fmla="*/ 0 w 12192000"/>
              <a:gd name="connsiteY13" fmla="*/ 5057908 h 6425292"/>
              <a:gd name="connsiteX14" fmla="*/ 0 w 12192000"/>
              <a:gd name="connsiteY14" fmla="*/ 3540536 h 6425292"/>
              <a:gd name="connsiteX15" fmla="*/ 0 w 12192000"/>
              <a:gd name="connsiteY15" fmla="*/ 3540536 h 6425292"/>
              <a:gd name="connsiteX16" fmla="*/ 0 w 12192000"/>
              <a:gd name="connsiteY16" fmla="*/ 0 h 6425292"/>
              <a:gd name="connsiteX0" fmla="*/ 0 w 12192000"/>
              <a:gd name="connsiteY0" fmla="*/ 0 h 6368142"/>
              <a:gd name="connsiteX1" fmla="*/ 2032000 w 12192000"/>
              <a:gd name="connsiteY1" fmla="*/ 0 h 6368142"/>
              <a:gd name="connsiteX2" fmla="*/ 2032000 w 12192000"/>
              <a:gd name="connsiteY2" fmla="*/ 0 h 6368142"/>
              <a:gd name="connsiteX3" fmla="*/ 5080000 w 12192000"/>
              <a:gd name="connsiteY3" fmla="*/ 0 h 6368142"/>
              <a:gd name="connsiteX4" fmla="*/ 12192000 w 12192000"/>
              <a:gd name="connsiteY4" fmla="*/ 0 h 6368142"/>
              <a:gd name="connsiteX5" fmla="*/ 12192000 w 12192000"/>
              <a:gd name="connsiteY5" fmla="*/ 3540536 h 6368142"/>
              <a:gd name="connsiteX6" fmla="*/ 12192000 w 12192000"/>
              <a:gd name="connsiteY6" fmla="*/ 3540536 h 6368142"/>
              <a:gd name="connsiteX7" fmla="*/ 12192000 w 12192000"/>
              <a:gd name="connsiteY7" fmla="*/ 5057908 h 6368142"/>
              <a:gd name="connsiteX8" fmla="*/ 12192000 w 12192000"/>
              <a:gd name="connsiteY8" fmla="*/ 6069490 h 6368142"/>
              <a:gd name="connsiteX9" fmla="*/ 1768997 w 12192000"/>
              <a:gd name="connsiteY9" fmla="*/ 6076314 h 6368142"/>
              <a:gd name="connsiteX10" fmla="*/ 1509441 w 12192000"/>
              <a:gd name="connsiteY10" fmla="*/ 6368142 h 6368142"/>
              <a:gd name="connsiteX11" fmla="*/ 1212661 w 12192000"/>
              <a:gd name="connsiteY11" fmla="*/ 6077735 h 6368142"/>
              <a:gd name="connsiteX12" fmla="*/ 0 w 12192000"/>
              <a:gd name="connsiteY12" fmla="*/ 6069490 h 6368142"/>
              <a:gd name="connsiteX13" fmla="*/ 0 w 12192000"/>
              <a:gd name="connsiteY13" fmla="*/ 5057908 h 6368142"/>
              <a:gd name="connsiteX14" fmla="*/ 0 w 12192000"/>
              <a:gd name="connsiteY14" fmla="*/ 3540536 h 6368142"/>
              <a:gd name="connsiteX15" fmla="*/ 0 w 12192000"/>
              <a:gd name="connsiteY15" fmla="*/ 3540536 h 6368142"/>
              <a:gd name="connsiteX16" fmla="*/ 0 w 12192000"/>
              <a:gd name="connsiteY16" fmla="*/ 0 h 6368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192000" h="6368142">
                <a:moveTo>
                  <a:pt x="0" y="0"/>
                </a:moveTo>
                <a:lnTo>
                  <a:pt x="2032000" y="0"/>
                </a:lnTo>
                <a:lnTo>
                  <a:pt x="2032000" y="0"/>
                </a:lnTo>
                <a:lnTo>
                  <a:pt x="5080000" y="0"/>
                </a:lnTo>
                <a:lnTo>
                  <a:pt x="12192000" y="0"/>
                </a:lnTo>
                <a:lnTo>
                  <a:pt x="12192000" y="3540536"/>
                </a:lnTo>
                <a:lnTo>
                  <a:pt x="12192000" y="3540536"/>
                </a:lnTo>
                <a:lnTo>
                  <a:pt x="12192000" y="5057908"/>
                </a:lnTo>
                <a:lnTo>
                  <a:pt x="12192000" y="6069490"/>
                </a:lnTo>
                <a:lnTo>
                  <a:pt x="1768997" y="6076314"/>
                </a:lnTo>
                <a:lnTo>
                  <a:pt x="1509441" y="6368142"/>
                </a:lnTo>
                <a:lnTo>
                  <a:pt x="1212661" y="6077735"/>
                </a:lnTo>
                <a:lnTo>
                  <a:pt x="0" y="6069490"/>
                </a:lnTo>
                <a:lnTo>
                  <a:pt x="0" y="5057908"/>
                </a:lnTo>
                <a:lnTo>
                  <a:pt x="0" y="3540536"/>
                </a:lnTo>
                <a:lnTo>
                  <a:pt x="0" y="3540536"/>
                </a:lnTo>
                <a:lnTo>
                  <a:pt x="0" y="0"/>
                </a:lnTo>
                <a:close/>
              </a:path>
            </a:pathLst>
          </a:custGeom>
          <a:noFill/>
          <a:ln w="76200">
            <a:solidFill>
              <a:srgbClr val="3039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0"/>
          </p:nvPr>
        </p:nvSpPr>
        <p:spPr>
          <a:xfrm>
            <a:off x="1249680" y="2082800"/>
            <a:ext cx="9692640" cy="914400"/>
          </a:xfrm>
        </p:spPr>
        <p:txBody>
          <a:bodyPr>
            <a:noAutofit/>
          </a:bodyPr>
          <a:lstStyle>
            <a:lvl1pPr marL="0" indent="0" algn="ctr">
              <a:buNone/>
              <a:defRPr sz="6000"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1249680" y="3378200"/>
            <a:ext cx="9692640" cy="914400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latin typeface="+mn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658" y="6306134"/>
            <a:ext cx="1541342" cy="424866"/>
          </a:xfrm>
          <a:prstGeom prst="rect">
            <a:avLst/>
          </a:prstGeom>
        </p:spPr>
      </p:pic>
      <p:cxnSp>
        <p:nvCxnSpPr>
          <p:cNvPr id="25" name="Straight Connector 24"/>
          <p:cNvCxnSpPr/>
          <p:nvPr userDrawn="1"/>
        </p:nvCxnSpPr>
        <p:spPr>
          <a:xfrm>
            <a:off x="3352800" y="3175000"/>
            <a:ext cx="5486400" cy="0"/>
          </a:xfrm>
          <a:prstGeom prst="line">
            <a:avLst/>
          </a:prstGeom>
          <a:ln w="28575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76579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ular Callout 10"/>
          <p:cNvSpPr/>
          <p:nvPr userDrawn="1"/>
        </p:nvSpPr>
        <p:spPr>
          <a:xfrm>
            <a:off x="3048" y="0"/>
            <a:ext cx="12188952" cy="6400800"/>
          </a:xfrm>
          <a:custGeom>
            <a:avLst/>
            <a:gdLst>
              <a:gd name="connsiteX0" fmla="*/ 0 w 12192000"/>
              <a:gd name="connsiteY0" fmla="*/ 0 h 6069490"/>
              <a:gd name="connsiteX1" fmla="*/ 2032000 w 12192000"/>
              <a:gd name="connsiteY1" fmla="*/ 0 h 6069490"/>
              <a:gd name="connsiteX2" fmla="*/ 2032000 w 12192000"/>
              <a:gd name="connsiteY2" fmla="*/ 0 h 6069490"/>
              <a:gd name="connsiteX3" fmla="*/ 5080000 w 12192000"/>
              <a:gd name="connsiteY3" fmla="*/ 0 h 6069490"/>
              <a:gd name="connsiteX4" fmla="*/ 12192000 w 12192000"/>
              <a:gd name="connsiteY4" fmla="*/ 0 h 6069490"/>
              <a:gd name="connsiteX5" fmla="*/ 12192000 w 12192000"/>
              <a:gd name="connsiteY5" fmla="*/ 3540536 h 6069490"/>
              <a:gd name="connsiteX6" fmla="*/ 12192000 w 12192000"/>
              <a:gd name="connsiteY6" fmla="*/ 3540536 h 6069490"/>
              <a:gd name="connsiteX7" fmla="*/ 12192000 w 12192000"/>
              <a:gd name="connsiteY7" fmla="*/ 5057908 h 6069490"/>
              <a:gd name="connsiteX8" fmla="*/ 12192000 w 12192000"/>
              <a:gd name="connsiteY8" fmla="*/ 6069490 h 6069490"/>
              <a:gd name="connsiteX9" fmla="*/ 5080000 w 12192000"/>
              <a:gd name="connsiteY9" fmla="*/ 6069490 h 6069490"/>
              <a:gd name="connsiteX10" fmla="*/ 3598591 w 12192000"/>
              <a:gd name="connsiteY10" fmla="*/ 6679292 h 6069490"/>
              <a:gd name="connsiteX11" fmla="*/ 2032000 w 12192000"/>
              <a:gd name="connsiteY11" fmla="*/ 6069490 h 6069490"/>
              <a:gd name="connsiteX12" fmla="*/ 0 w 12192000"/>
              <a:gd name="connsiteY12" fmla="*/ 6069490 h 6069490"/>
              <a:gd name="connsiteX13" fmla="*/ 0 w 12192000"/>
              <a:gd name="connsiteY13" fmla="*/ 5057908 h 6069490"/>
              <a:gd name="connsiteX14" fmla="*/ 0 w 12192000"/>
              <a:gd name="connsiteY14" fmla="*/ 3540536 h 6069490"/>
              <a:gd name="connsiteX15" fmla="*/ 0 w 12192000"/>
              <a:gd name="connsiteY15" fmla="*/ 3540536 h 6069490"/>
              <a:gd name="connsiteX16" fmla="*/ 0 w 12192000"/>
              <a:gd name="connsiteY16" fmla="*/ 0 h 6069490"/>
              <a:gd name="connsiteX0" fmla="*/ 0 w 12192000"/>
              <a:gd name="connsiteY0" fmla="*/ 0 h 6679292"/>
              <a:gd name="connsiteX1" fmla="*/ 2032000 w 12192000"/>
              <a:gd name="connsiteY1" fmla="*/ 0 h 6679292"/>
              <a:gd name="connsiteX2" fmla="*/ 2032000 w 12192000"/>
              <a:gd name="connsiteY2" fmla="*/ 0 h 6679292"/>
              <a:gd name="connsiteX3" fmla="*/ 5080000 w 12192000"/>
              <a:gd name="connsiteY3" fmla="*/ 0 h 6679292"/>
              <a:gd name="connsiteX4" fmla="*/ 12192000 w 12192000"/>
              <a:gd name="connsiteY4" fmla="*/ 0 h 6679292"/>
              <a:gd name="connsiteX5" fmla="*/ 12192000 w 12192000"/>
              <a:gd name="connsiteY5" fmla="*/ 3540536 h 6679292"/>
              <a:gd name="connsiteX6" fmla="*/ 12192000 w 12192000"/>
              <a:gd name="connsiteY6" fmla="*/ 3540536 h 6679292"/>
              <a:gd name="connsiteX7" fmla="*/ 12192000 w 12192000"/>
              <a:gd name="connsiteY7" fmla="*/ 5057908 h 6679292"/>
              <a:gd name="connsiteX8" fmla="*/ 12192000 w 12192000"/>
              <a:gd name="connsiteY8" fmla="*/ 6069490 h 6679292"/>
              <a:gd name="connsiteX9" fmla="*/ 5080000 w 12192000"/>
              <a:gd name="connsiteY9" fmla="*/ 6069490 h 6679292"/>
              <a:gd name="connsiteX10" fmla="*/ 3598591 w 12192000"/>
              <a:gd name="connsiteY10" fmla="*/ 6679292 h 6679292"/>
              <a:gd name="connsiteX11" fmla="*/ 3035111 w 12192000"/>
              <a:gd name="connsiteY11" fmla="*/ 6110433 h 6679292"/>
              <a:gd name="connsiteX12" fmla="*/ 0 w 12192000"/>
              <a:gd name="connsiteY12" fmla="*/ 6069490 h 6679292"/>
              <a:gd name="connsiteX13" fmla="*/ 0 w 12192000"/>
              <a:gd name="connsiteY13" fmla="*/ 5057908 h 6679292"/>
              <a:gd name="connsiteX14" fmla="*/ 0 w 12192000"/>
              <a:gd name="connsiteY14" fmla="*/ 3540536 h 6679292"/>
              <a:gd name="connsiteX15" fmla="*/ 0 w 12192000"/>
              <a:gd name="connsiteY15" fmla="*/ 3540536 h 6679292"/>
              <a:gd name="connsiteX16" fmla="*/ 0 w 12192000"/>
              <a:gd name="connsiteY16" fmla="*/ 0 h 6679292"/>
              <a:gd name="connsiteX0" fmla="*/ 0 w 12192000"/>
              <a:gd name="connsiteY0" fmla="*/ 0 h 6679292"/>
              <a:gd name="connsiteX1" fmla="*/ 2032000 w 12192000"/>
              <a:gd name="connsiteY1" fmla="*/ 0 h 6679292"/>
              <a:gd name="connsiteX2" fmla="*/ 2032000 w 12192000"/>
              <a:gd name="connsiteY2" fmla="*/ 0 h 6679292"/>
              <a:gd name="connsiteX3" fmla="*/ 5080000 w 12192000"/>
              <a:gd name="connsiteY3" fmla="*/ 0 h 6679292"/>
              <a:gd name="connsiteX4" fmla="*/ 12192000 w 12192000"/>
              <a:gd name="connsiteY4" fmla="*/ 0 h 6679292"/>
              <a:gd name="connsiteX5" fmla="*/ 12192000 w 12192000"/>
              <a:gd name="connsiteY5" fmla="*/ 3540536 h 6679292"/>
              <a:gd name="connsiteX6" fmla="*/ 12192000 w 12192000"/>
              <a:gd name="connsiteY6" fmla="*/ 3540536 h 6679292"/>
              <a:gd name="connsiteX7" fmla="*/ 12192000 w 12192000"/>
              <a:gd name="connsiteY7" fmla="*/ 5057908 h 6679292"/>
              <a:gd name="connsiteX8" fmla="*/ 12192000 w 12192000"/>
              <a:gd name="connsiteY8" fmla="*/ 6069490 h 6679292"/>
              <a:gd name="connsiteX9" fmla="*/ 4035947 w 12192000"/>
              <a:gd name="connsiteY9" fmla="*/ 6076314 h 6679292"/>
              <a:gd name="connsiteX10" fmla="*/ 3598591 w 12192000"/>
              <a:gd name="connsiteY10" fmla="*/ 6679292 h 6679292"/>
              <a:gd name="connsiteX11" fmla="*/ 3035111 w 12192000"/>
              <a:gd name="connsiteY11" fmla="*/ 6110433 h 6679292"/>
              <a:gd name="connsiteX12" fmla="*/ 0 w 12192000"/>
              <a:gd name="connsiteY12" fmla="*/ 6069490 h 6679292"/>
              <a:gd name="connsiteX13" fmla="*/ 0 w 12192000"/>
              <a:gd name="connsiteY13" fmla="*/ 5057908 h 6679292"/>
              <a:gd name="connsiteX14" fmla="*/ 0 w 12192000"/>
              <a:gd name="connsiteY14" fmla="*/ 3540536 h 6679292"/>
              <a:gd name="connsiteX15" fmla="*/ 0 w 12192000"/>
              <a:gd name="connsiteY15" fmla="*/ 3540536 h 6679292"/>
              <a:gd name="connsiteX16" fmla="*/ 0 w 12192000"/>
              <a:gd name="connsiteY16" fmla="*/ 0 h 6679292"/>
              <a:gd name="connsiteX0" fmla="*/ 0 w 12192000"/>
              <a:gd name="connsiteY0" fmla="*/ 0 h 6679292"/>
              <a:gd name="connsiteX1" fmla="*/ 2032000 w 12192000"/>
              <a:gd name="connsiteY1" fmla="*/ 0 h 6679292"/>
              <a:gd name="connsiteX2" fmla="*/ 2032000 w 12192000"/>
              <a:gd name="connsiteY2" fmla="*/ 0 h 6679292"/>
              <a:gd name="connsiteX3" fmla="*/ 5080000 w 12192000"/>
              <a:gd name="connsiteY3" fmla="*/ 0 h 6679292"/>
              <a:gd name="connsiteX4" fmla="*/ 12192000 w 12192000"/>
              <a:gd name="connsiteY4" fmla="*/ 0 h 6679292"/>
              <a:gd name="connsiteX5" fmla="*/ 12192000 w 12192000"/>
              <a:gd name="connsiteY5" fmla="*/ 3540536 h 6679292"/>
              <a:gd name="connsiteX6" fmla="*/ 12192000 w 12192000"/>
              <a:gd name="connsiteY6" fmla="*/ 3540536 h 6679292"/>
              <a:gd name="connsiteX7" fmla="*/ 12192000 w 12192000"/>
              <a:gd name="connsiteY7" fmla="*/ 5057908 h 6679292"/>
              <a:gd name="connsiteX8" fmla="*/ 12192000 w 12192000"/>
              <a:gd name="connsiteY8" fmla="*/ 6069490 h 6679292"/>
              <a:gd name="connsiteX9" fmla="*/ 4035947 w 12192000"/>
              <a:gd name="connsiteY9" fmla="*/ 6076314 h 6679292"/>
              <a:gd name="connsiteX10" fmla="*/ 3598591 w 12192000"/>
              <a:gd name="connsiteY10" fmla="*/ 6679292 h 6679292"/>
              <a:gd name="connsiteX11" fmla="*/ 3035111 w 12192000"/>
              <a:gd name="connsiteY11" fmla="*/ 6096785 h 6679292"/>
              <a:gd name="connsiteX12" fmla="*/ 0 w 12192000"/>
              <a:gd name="connsiteY12" fmla="*/ 6069490 h 6679292"/>
              <a:gd name="connsiteX13" fmla="*/ 0 w 12192000"/>
              <a:gd name="connsiteY13" fmla="*/ 5057908 h 6679292"/>
              <a:gd name="connsiteX14" fmla="*/ 0 w 12192000"/>
              <a:gd name="connsiteY14" fmla="*/ 3540536 h 6679292"/>
              <a:gd name="connsiteX15" fmla="*/ 0 w 12192000"/>
              <a:gd name="connsiteY15" fmla="*/ 3540536 h 6679292"/>
              <a:gd name="connsiteX16" fmla="*/ 0 w 12192000"/>
              <a:gd name="connsiteY16" fmla="*/ 0 h 6679292"/>
              <a:gd name="connsiteX0" fmla="*/ 0 w 12192000"/>
              <a:gd name="connsiteY0" fmla="*/ 0 h 6679292"/>
              <a:gd name="connsiteX1" fmla="*/ 2032000 w 12192000"/>
              <a:gd name="connsiteY1" fmla="*/ 0 h 6679292"/>
              <a:gd name="connsiteX2" fmla="*/ 2032000 w 12192000"/>
              <a:gd name="connsiteY2" fmla="*/ 0 h 6679292"/>
              <a:gd name="connsiteX3" fmla="*/ 5080000 w 12192000"/>
              <a:gd name="connsiteY3" fmla="*/ 0 h 6679292"/>
              <a:gd name="connsiteX4" fmla="*/ 12192000 w 12192000"/>
              <a:gd name="connsiteY4" fmla="*/ 0 h 6679292"/>
              <a:gd name="connsiteX5" fmla="*/ 12192000 w 12192000"/>
              <a:gd name="connsiteY5" fmla="*/ 3540536 h 6679292"/>
              <a:gd name="connsiteX6" fmla="*/ 12192000 w 12192000"/>
              <a:gd name="connsiteY6" fmla="*/ 3540536 h 6679292"/>
              <a:gd name="connsiteX7" fmla="*/ 12192000 w 12192000"/>
              <a:gd name="connsiteY7" fmla="*/ 5057908 h 6679292"/>
              <a:gd name="connsiteX8" fmla="*/ 12192000 w 12192000"/>
              <a:gd name="connsiteY8" fmla="*/ 6069490 h 6679292"/>
              <a:gd name="connsiteX9" fmla="*/ 4035947 w 12192000"/>
              <a:gd name="connsiteY9" fmla="*/ 6076314 h 6679292"/>
              <a:gd name="connsiteX10" fmla="*/ 3598591 w 12192000"/>
              <a:gd name="connsiteY10" fmla="*/ 6679292 h 6679292"/>
              <a:gd name="connsiteX11" fmla="*/ 958661 w 12192000"/>
              <a:gd name="connsiteY11" fmla="*/ 6071385 h 6679292"/>
              <a:gd name="connsiteX12" fmla="*/ 0 w 12192000"/>
              <a:gd name="connsiteY12" fmla="*/ 6069490 h 6679292"/>
              <a:gd name="connsiteX13" fmla="*/ 0 w 12192000"/>
              <a:gd name="connsiteY13" fmla="*/ 5057908 h 6679292"/>
              <a:gd name="connsiteX14" fmla="*/ 0 w 12192000"/>
              <a:gd name="connsiteY14" fmla="*/ 3540536 h 6679292"/>
              <a:gd name="connsiteX15" fmla="*/ 0 w 12192000"/>
              <a:gd name="connsiteY15" fmla="*/ 3540536 h 6679292"/>
              <a:gd name="connsiteX16" fmla="*/ 0 w 12192000"/>
              <a:gd name="connsiteY16" fmla="*/ 0 h 66792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4035947 w 12192000"/>
              <a:gd name="connsiteY9" fmla="*/ 6076314 h 6564992"/>
              <a:gd name="connsiteX10" fmla="*/ 1566591 w 12192000"/>
              <a:gd name="connsiteY10" fmla="*/ 6564992 h 6564992"/>
              <a:gd name="connsiteX11" fmla="*/ 958661 w 12192000"/>
              <a:gd name="connsiteY11" fmla="*/ 607138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1762647 w 12192000"/>
              <a:gd name="connsiteY9" fmla="*/ 6063614 h 6564992"/>
              <a:gd name="connsiteX10" fmla="*/ 1566591 w 12192000"/>
              <a:gd name="connsiteY10" fmla="*/ 6564992 h 6564992"/>
              <a:gd name="connsiteX11" fmla="*/ 958661 w 12192000"/>
              <a:gd name="connsiteY11" fmla="*/ 607138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1762647 w 12192000"/>
              <a:gd name="connsiteY9" fmla="*/ 6063614 h 6564992"/>
              <a:gd name="connsiteX10" fmla="*/ 1566591 w 12192000"/>
              <a:gd name="connsiteY10" fmla="*/ 6564992 h 6564992"/>
              <a:gd name="connsiteX11" fmla="*/ 1244411 w 12192000"/>
              <a:gd name="connsiteY11" fmla="*/ 609043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1762647 w 12192000"/>
              <a:gd name="connsiteY9" fmla="*/ 6063614 h 6564992"/>
              <a:gd name="connsiteX10" fmla="*/ 1566591 w 12192000"/>
              <a:gd name="connsiteY10" fmla="*/ 6564992 h 6564992"/>
              <a:gd name="connsiteX11" fmla="*/ 1219011 w 12192000"/>
              <a:gd name="connsiteY11" fmla="*/ 605233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1762647 w 12192000"/>
              <a:gd name="connsiteY9" fmla="*/ 6063614 h 6564992"/>
              <a:gd name="connsiteX10" fmla="*/ 1566591 w 12192000"/>
              <a:gd name="connsiteY10" fmla="*/ 6564992 h 6564992"/>
              <a:gd name="connsiteX11" fmla="*/ 1206311 w 12192000"/>
              <a:gd name="connsiteY11" fmla="*/ 605868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1762647 w 12192000"/>
              <a:gd name="connsiteY9" fmla="*/ 6063614 h 6564992"/>
              <a:gd name="connsiteX10" fmla="*/ 1566591 w 12192000"/>
              <a:gd name="connsiteY10" fmla="*/ 6564992 h 6564992"/>
              <a:gd name="connsiteX11" fmla="*/ 1206311 w 12192000"/>
              <a:gd name="connsiteY11" fmla="*/ 610313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1762647 w 12192000"/>
              <a:gd name="connsiteY9" fmla="*/ 6063614 h 6564992"/>
              <a:gd name="connsiteX10" fmla="*/ 1566591 w 12192000"/>
              <a:gd name="connsiteY10" fmla="*/ 6564992 h 6564992"/>
              <a:gd name="connsiteX11" fmla="*/ 1206311 w 12192000"/>
              <a:gd name="connsiteY11" fmla="*/ 607773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1762647 w 12192000"/>
              <a:gd name="connsiteY9" fmla="*/ 6063614 h 6564992"/>
              <a:gd name="connsiteX10" fmla="*/ 1566591 w 12192000"/>
              <a:gd name="connsiteY10" fmla="*/ 6564992 h 6564992"/>
              <a:gd name="connsiteX11" fmla="*/ 1206311 w 12192000"/>
              <a:gd name="connsiteY11" fmla="*/ 607773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1768997 w 12192000"/>
              <a:gd name="connsiteY9" fmla="*/ 6076314 h 6564992"/>
              <a:gd name="connsiteX10" fmla="*/ 1566591 w 12192000"/>
              <a:gd name="connsiteY10" fmla="*/ 6564992 h 6564992"/>
              <a:gd name="connsiteX11" fmla="*/ 1206311 w 12192000"/>
              <a:gd name="connsiteY11" fmla="*/ 607773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1768997 w 12192000"/>
              <a:gd name="connsiteY9" fmla="*/ 6076314 h 6564992"/>
              <a:gd name="connsiteX10" fmla="*/ 1522141 w 12192000"/>
              <a:gd name="connsiteY10" fmla="*/ 6564992 h 6564992"/>
              <a:gd name="connsiteX11" fmla="*/ 1206311 w 12192000"/>
              <a:gd name="connsiteY11" fmla="*/ 607773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1768997 w 12192000"/>
              <a:gd name="connsiteY9" fmla="*/ 6076314 h 6564992"/>
              <a:gd name="connsiteX10" fmla="*/ 1515791 w 12192000"/>
              <a:gd name="connsiteY10" fmla="*/ 6564992 h 6564992"/>
              <a:gd name="connsiteX11" fmla="*/ 1206311 w 12192000"/>
              <a:gd name="connsiteY11" fmla="*/ 607773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1768997 w 12192000"/>
              <a:gd name="connsiteY9" fmla="*/ 6076314 h 6564992"/>
              <a:gd name="connsiteX10" fmla="*/ 1515791 w 12192000"/>
              <a:gd name="connsiteY10" fmla="*/ 6564992 h 6564992"/>
              <a:gd name="connsiteX11" fmla="*/ 1212661 w 12192000"/>
              <a:gd name="connsiteY11" fmla="*/ 606503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1768997 w 12192000"/>
              <a:gd name="connsiteY9" fmla="*/ 6076314 h 6564992"/>
              <a:gd name="connsiteX10" fmla="*/ 1515791 w 12192000"/>
              <a:gd name="connsiteY10" fmla="*/ 6564992 h 6564992"/>
              <a:gd name="connsiteX11" fmla="*/ 1212661 w 12192000"/>
              <a:gd name="connsiteY11" fmla="*/ 606503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425292"/>
              <a:gd name="connsiteX1" fmla="*/ 2032000 w 12192000"/>
              <a:gd name="connsiteY1" fmla="*/ 0 h 6425292"/>
              <a:gd name="connsiteX2" fmla="*/ 2032000 w 12192000"/>
              <a:gd name="connsiteY2" fmla="*/ 0 h 6425292"/>
              <a:gd name="connsiteX3" fmla="*/ 5080000 w 12192000"/>
              <a:gd name="connsiteY3" fmla="*/ 0 h 6425292"/>
              <a:gd name="connsiteX4" fmla="*/ 12192000 w 12192000"/>
              <a:gd name="connsiteY4" fmla="*/ 0 h 6425292"/>
              <a:gd name="connsiteX5" fmla="*/ 12192000 w 12192000"/>
              <a:gd name="connsiteY5" fmla="*/ 3540536 h 6425292"/>
              <a:gd name="connsiteX6" fmla="*/ 12192000 w 12192000"/>
              <a:gd name="connsiteY6" fmla="*/ 3540536 h 6425292"/>
              <a:gd name="connsiteX7" fmla="*/ 12192000 w 12192000"/>
              <a:gd name="connsiteY7" fmla="*/ 5057908 h 6425292"/>
              <a:gd name="connsiteX8" fmla="*/ 12192000 w 12192000"/>
              <a:gd name="connsiteY8" fmla="*/ 6069490 h 6425292"/>
              <a:gd name="connsiteX9" fmla="*/ 1768997 w 12192000"/>
              <a:gd name="connsiteY9" fmla="*/ 6076314 h 6425292"/>
              <a:gd name="connsiteX10" fmla="*/ 1503091 w 12192000"/>
              <a:gd name="connsiteY10" fmla="*/ 6425292 h 6425292"/>
              <a:gd name="connsiteX11" fmla="*/ 1212661 w 12192000"/>
              <a:gd name="connsiteY11" fmla="*/ 6065035 h 6425292"/>
              <a:gd name="connsiteX12" fmla="*/ 0 w 12192000"/>
              <a:gd name="connsiteY12" fmla="*/ 6069490 h 6425292"/>
              <a:gd name="connsiteX13" fmla="*/ 0 w 12192000"/>
              <a:gd name="connsiteY13" fmla="*/ 5057908 h 6425292"/>
              <a:gd name="connsiteX14" fmla="*/ 0 w 12192000"/>
              <a:gd name="connsiteY14" fmla="*/ 3540536 h 6425292"/>
              <a:gd name="connsiteX15" fmla="*/ 0 w 12192000"/>
              <a:gd name="connsiteY15" fmla="*/ 3540536 h 6425292"/>
              <a:gd name="connsiteX16" fmla="*/ 0 w 12192000"/>
              <a:gd name="connsiteY16" fmla="*/ 0 h 6425292"/>
              <a:gd name="connsiteX0" fmla="*/ 0 w 12192000"/>
              <a:gd name="connsiteY0" fmla="*/ 0 h 6425292"/>
              <a:gd name="connsiteX1" fmla="*/ 2032000 w 12192000"/>
              <a:gd name="connsiteY1" fmla="*/ 0 h 6425292"/>
              <a:gd name="connsiteX2" fmla="*/ 2032000 w 12192000"/>
              <a:gd name="connsiteY2" fmla="*/ 0 h 6425292"/>
              <a:gd name="connsiteX3" fmla="*/ 5080000 w 12192000"/>
              <a:gd name="connsiteY3" fmla="*/ 0 h 6425292"/>
              <a:gd name="connsiteX4" fmla="*/ 12192000 w 12192000"/>
              <a:gd name="connsiteY4" fmla="*/ 0 h 6425292"/>
              <a:gd name="connsiteX5" fmla="*/ 12192000 w 12192000"/>
              <a:gd name="connsiteY5" fmla="*/ 3540536 h 6425292"/>
              <a:gd name="connsiteX6" fmla="*/ 12192000 w 12192000"/>
              <a:gd name="connsiteY6" fmla="*/ 3540536 h 6425292"/>
              <a:gd name="connsiteX7" fmla="*/ 12192000 w 12192000"/>
              <a:gd name="connsiteY7" fmla="*/ 5057908 h 6425292"/>
              <a:gd name="connsiteX8" fmla="*/ 12192000 w 12192000"/>
              <a:gd name="connsiteY8" fmla="*/ 6069490 h 6425292"/>
              <a:gd name="connsiteX9" fmla="*/ 1768997 w 12192000"/>
              <a:gd name="connsiteY9" fmla="*/ 6076314 h 6425292"/>
              <a:gd name="connsiteX10" fmla="*/ 1503091 w 12192000"/>
              <a:gd name="connsiteY10" fmla="*/ 6425292 h 6425292"/>
              <a:gd name="connsiteX11" fmla="*/ 1212661 w 12192000"/>
              <a:gd name="connsiteY11" fmla="*/ 6077735 h 6425292"/>
              <a:gd name="connsiteX12" fmla="*/ 0 w 12192000"/>
              <a:gd name="connsiteY12" fmla="*/ 6069490 h 6425292"/>
              <a:gd name="connsiteX13" fmla="*/ 0 w 12192000"/>
              <a:gd name="connsiteY13" fmla="*/ 5057908 h 6425292"/>
              <a:gd name="connsiteX14" fmla="*/ 0 w 12192000"/>
              <a:gd name="connsiteY14" fmla="*/ 3540536 h 6425292"/>
              <a:gd name="connsiteX15" fmla="*/ 0 w 12192000"/>
              <a:gd name="connsiteY15" fmla="*/ 3540536 h 6425292"/>
              <a:gd name="connsiteX16" fmla="*/ 0 w 12192000"/>
              <a:gd name="connsiteY16" fmla="*/ 0 h 6425292"/>
              <a:gd name="connsiteX0" fmla="*/ 0 w 12192000"/>
              <a:gd name="connsiteY0" fmla="*/ 0 h 6368142"/>
              <a:gd name="connsiteX1" fmla="*/ 2032000 w 12192000"/>
              <a:gd name="connsiteY1" fmla="*/ 0 h 6368142"/>
              <a:gd name="connsiteX2" fmla="*/ 2032000 w 12192000"/>
              <a:gd name="connsiteY2" fmla="*/ 0 h 6368142"/>
              <a:gd name="connsiteX3" fmla="*/ 5080000 w 12192000"/>
              <a:gd name="connsiteY3" fmla="*/ 0 h 6368142"/>
              <a:gd name="connsiteX4" fmla="*/ 12192000 w 12192000"/>
              <a:gd name="connsiteY4" fmla="*/ 0 h 6368142"/>
              <a:gd name="connsiteX5" fmla="*/ 12192000 w 12192000"/>
              <a:gd name="connsiteY5" fmla="*/ 3540536 h 6368142"/>
              <a:gd name="connsiteX6" fmla="*/ 12192000 w 12192000"/>
              <a:gd name="connsiteY6" fmla="*/ 3540536 h 6368142"/>
              <a:gd name="connsiteX7" fmla="*/ 12192000 w 12192000"/>
              <a:gd name="connsiteY7" fmla="*/ 5057908 h 6368142"/>
              <a:gd name="connsiteX8" fmla="*/ 12192000 w 12192000"/>
              <a:gd name="connsiteY8" fmla="*/ 6069490 h 6368142"/>
              <a:gd name="connsiteX9" fmla="*/ 1768997 w 12192000"/>
              <a:gd name="connsiteY9" fmla="*/ 6076314 h 6368142"/>
              <a:gd name="connsiteX10" fmla="*/ 1509441 w 12192000"/>
              <a:gd name="connsiteY10" fmla="*/ 6368142 h 6368142"/>
              <a:gd name="connsiteX11" fmla="*/ 1212661 w 12192000"/>
              <a:gd name="connsiteY11" fmla="*/ 6077735 h 6368142"/>
              <a:gd name="connsiteX12" fmla="*/ 0 w 12192000"/>
              <a:gd name="connsiteY12" fmla="*/ 6069490 h 6368142"/>
              <a:gd name="connsiteX13" fmla="*/ 0 w 12192000"/>
              <a:gd name="connsiteY13" fmla="*/ 5057908 h 6368142"/>
              <a:gd name="connsiteX14" fmla="*/ 0 w 12192000"/>
              <a:gd name="connsiteY14" fmla="*/ 3540536 h 6368142"/>
              <a:gd name="connsiteX15" fmla="*/ 0 w 12192000"/>
              <a:gd name="connsiteY15" fmla="*/ 3540536 h 6368142"/>
              <a:gd name="connsiteX16" fmla="*/ 0 w 12192000"/>
              <a:gd name="connsiteY16" fmla="*/ 0 h 6368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192000" h="6368142">
                <a:moveTo>
                  <a:pt x="0" y="0"/>
                </a:moveTo>
                <a:lnTo>
                  <a:pt x="2032000" y="0"/>
                </a:lnTo>
                <a:lnTo>
                  <a:pt x="2032000" y="0"/>
                </a:lnTo>
                <a:lnTo>
                  <a:pt x="5080000" y="0"/>
                </a:lnTo>
                <a:lnTo>
                  <a:pt x="12192000" y="0"/>
                </a:lnTo>
                <a:lnTo>
                  <a:pt x="12192000" y="3540536"/>
                </a:lnTo>
                <a:lnTo>
                  <a:pt x="12192000" y="3540536"/>
                </a:lnTo>
                <a:lnTo>
                  <a:pt x="12192000" y="5057908"/>
                </a:lnTo>
                <a:lnTo>
                  <a:pt x="12192000" y="6069490"/>
                </a:lnTo>
                <a:lnTo>
                  <a:pt x="1768997" y="6076314"/>
                </a:lnTo>
                <a:lnTo>
                  <a:pt x="1509441" y="6368142"/>
                </a:lnTo>
                <a:lnTo>
                  <a:pt x="1212661" y="6077735"/>
                </a:lnTo>
                <a:lnTo>
                  <a:pt x="0" y="6069490"/>
                </a:lnTo>
                <a:lnTo>
                  <a:pt x="0" y="5057908"/>
                </a:lnTo>
                <a:lnTo>
                  <a:pt x="0" y="3540536"/>
                </a:lnTo>
                <a:lnTo>
                  <a:pt x="0" y="3540536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658" y="127000"/>
            <a:ext cx="1541342" cy="424866"/>
          </a:xfrm>
          <a:prstGeom prst="rect">
            <a:avLst/>
          </a:prstGeom>
        </p:spPr>
      </p:pic>
      <p:sp>
        <p:nvSpPr>
          <p:cNvPr id="21" name="Text Placeholder 20"/>
          <p:cNvSpPr>
            <a:spLocks noGrp="1"/>
          </p:cNvSpPr>
          <p:nvPr>
            <p:ph type="body" sz="quarter" idx="10"/>
          </p:nvPr>
        </p:nvSpPr>
        <p:spPr>
          <a:xfrm>
            <a:off x="152400" y="127001"/>
            <a:ext cx="5237748" cy="558800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11164850" y="6504057"/>
            <a:ext cx="102715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 smtClean="0">
                <a:latin typeface="+mj-lt"/>
              </a:rPr>
              <a:t>AMZLO</a:t>
            </a:r>
            <a:endParaRPr lang="en-US" sz="1600" dirty="0">
              <a:latin typeface="+mj-lt"/>
            </a:endParaRPr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11"/>
          </p:nvPr>
        </p:nvSpPr>
        <p:spPr>
          <a:xfrm>
            <a:off x="152399" y="641684"/>
            <a:ext cx="5237749" cy="385011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139700" y="1138238"/>
            <a:ext cx="11912600" cy="4581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0" y="6519446"/>
            <a:ext cx="198311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1600">
                <a:latin typeface="+mj-lt"/>
              </a:defRPr>
            </a:lvl1pPr>
          </a:lstStyle>
          <a:p>
            <a:pPr lvl="0"/>
            <a:r>
              <a:rPr lang="en-US" dirty="0" smtClean="0"/>
              <a:t>Amazon Confidential</a:t>
            </a:r>
          </a:p>
        </p:txBody>
      </p:sp>
    </p:spTree>
    <p:extLst>
      <p:ext uri="{BB962C8B-B14F-4D97-AF65-F5344CB8AC3E}">
        <p14:creationId xmlns:p14="http://schemas.microsoft.com/office/powerpoint/2010/main" val="32677657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ular Callout 10"/>
          <p:cNvSpPr/>
          <p:nvPr userDrawn="1"/>
        </p:nvSpPr>
        <p:spPr>
          <a:xfrm>
            <a:off x="3048" y="0"/>
            <a:ext cx="12188952" cy="6400800"/>
          </a:xfrm>
          <a:custGeom>
            <a:avLst/>
            <a:gdLst>
              <a:gd name="connsiteX0" fmla="*/ 0 w 12192000"/>
              <a:gd name="connsiteY0" fmla="*/ 0 h 6069490"/>
              <a:gd name="connsiteX1" fmla="*/ 2032000 w 12192000"/>
              <a:gd name="connsiteY1" fmla="*/ 0 h 6069490"/>
              <a:gd name="connsiteX2" fmla="*/ 2032000 w 12192000"/>
              <a:gd name="connsiteY2" fmla="*/ 0 h 6069490"/>
              <a:gd name="connsiteX3" fmla="*/ 5080000 w 12192000"/>
              <a:gd name="connsiteY3" fmla="*/ 0 h 6069490"/>
              <a:gd name="connsiteX4" fmla="*/ 12192000 w 12192000"/>
              <a:gd name="connsiteY4" fmla="*/ 0 h 6069490"/>
              <a:gd name="connsiteX5" fmla="*/ 12192000 w 12192000"/>
              <a:gd name="connsiteY5" fmla="*/ 3540536 h 6069490"/>
              <a:gd name="connsiteX6" fmla="*/ 12192000 w 12192000"/>
              <a:gd name="connsiteY6" fmla="*/ 3540536 h 6069490"/>
              <a:gd name="connsiteX7" fmla="*/ 12192000 w 12192000"/>
              <a:gd name="connsiteY7" fmla="*/ 5057908 h 6069490"/>
              <a:gd name="connsiteX8" fmla="*/ 12192000 w 12192000"/>
              <a:gd name="connsiteY8" fmla="*/ 6069490 h 6069490"/>
              <a:gd name="connsiteX9" fmla="*/ 5080000 w 12192000"/>
              <a:gd name="connsiteY9" fmla="*/ 6069490 h 6069490"/>
              <a:gd name="connsiteX10" fmla="*/ 3598591 w 12192000"/>
              <a:gd name="connsiteY10" fmla="*/ 6679292 h 6069490"/>
              <a:gd name="connsiteX11" fmla="*/ 2032000 w 12192000"/>
              <a:gd name="connsiteY11" fmla="*/ 6069490 h 6069490"/>
              <a:gd name="connsiteX12" fmla="*/ 0 w 12192000"/>
              <a:gd name="connsiteY12" fmla="*/ 6069490 h 6069490"/>
              <a:gd name="connsiteX13" fmla="*/ 0 w 12192000"/>
              <a:gd name="connsiteY13" fmla="*/ 5057908 h 6069490"/>
              <a:gd name="connsiteX14" fmla="*/ 0 w 12192000"/>
              <a:gd name="connsiteY14" fmla="*/ 3540536 h 6069490"/>
              <a:gd name="connsiteX15" fmla="*/ 0 w 12192000"/>
              <a:gd name="connsiteY15" fmla="*/ 3540536 h 6069490"/>
              <a:gd name="connsiteX16" fmla="*/ 0 w 12192000"/>
              <a:gd name="connsiteY16" fmla="*/ 0 h 6069490"/>
              <a:gd name="connsiteX0" fmla="*/ 0 w 12192000"/>
              <a:gd name="connsiteY0" fmla="*/ 0 h 6679292"/>
              <a:gd name="connsiteX1" fmla="*/ 2032000 w 12192000"/>
              <a:gd name="connsiteY1" fmla="*/ 0 h 6679292"/>
              <a:gd name="connsiteX2" fmla="*/ 2032000 w 12192000"/>
              <a:gd name="connsiteY2" fmla="*/ 0 h 6679292"/>
              <a:gd name="connsiteX3" fmla="*/ 5080000 w 12192000"/>
              <a:gd name="connsiteY3" fmla="*/ 0 h 6679292"/>
              <a:gd name="connsiteX4" fmla="*/ 12192000 w 12192000"/>
              <a:gd name="connsiteY4" fmla="*/ 0 h 6679292"/>
              <a:gd name="connsiteX5" fmla="*/ 12192000 w 12192000"/>
              <a:gd name="connsiteY5" fmla="*/ 3540536 h 6679292"/>
              <a:gd name="connsiteX6" fmla="*/ 12192000 w 12192000"/>
              <a:gd name="connsiteY6" fmla="*/ 3540536 h 6679292"/>
              <a:gd name="connsiteX7" fmla="*/ 12192000 w 12192000"/>
              <a:gd name="connsiteY7" fmla="*/ 5057908 h 6679292"/>
              <a:gd name="connsiteX8" fmla="*/ 12192000 w 12192000"/>
              <a:gd name="connsiteY8" fmla="*/ 6069490 h 6679292"/>
              <a:gd name="connsiteX9" fmla="*/ 5080000 w 12192000"/>
              <a:gd name="connsiteY9" fmla="*/ 6069490 h 6679292"/>
              <a:gd name="connsiteX10" fmla="*/ 3598591 w 12192000"/>
              <a:gd name="connsiteY10" fmla="*/ 6679292 h 6679292"/>
              <a:gd name="connsiteX11" fmla="*/ 3035111 w 12192000"/>
              <a:gd name="connsiteY11" fmla="*/ 6110433 h 6679292"/>
              <a:gd name="connsiteX12" fmla="*/ 0 w 12192000"/>
              <a:gd name="connsiteY12" fmla="*/ 6069490 h 6679292"/>
              <a:gd name="connsiteX13" fmla="*/ 0 w 12192000"/>
              <a:gd name="connsiteY13" fmla="*/ 5057908 h 6679292"/>
              <a:gd name="connsiteX14" fmla="*/ 0 w 12192000"/>
              <a:gd name="connsiteY14" fmla="*/ 3540536 h 6679292"/>
              <a:gd name="connsiteX15" fmla="*/ 0 w 12192000"/>
              <a:gd name="connsiteY15" fmla="*/ 3540536 h 6679292"/>
              <a:gd name="connsiteX16" fmla="*/ 0 w 12192000"/>
              <a:gd name="connsiteY16" fmla="*/ 0 h 6679292"/>
              <a:gd name="connsiteX0" fmla="*/ 0 w 12192000"/>
              <a:gd name="connsiteY0" fmla="*/ 0 h 6679292"/>
              <a:gd name="connsiteX1" fmla="*/ 2032000 w 12192000"/>
              <a:gd name="connsiteY1" fmla="*/ 0 h 6679292"/>
              <a:gd name="connsiteX2" fmla="*/ 2032000 w 12192000"/>
              <a:gd name="connsiteY2" fmla="*/ 0 h 6679292"/>
              <a:gd name="connsiteX3" fmla="*/ 5080000 w 12192000"/>
              <a:gd name="connsiteY3" fmla="*/ 0 h 6679292"/>
              <a:gd name="connsiteX4" fmla="*/ 12192000 w 12192000"/>
              <a:gd name="connsiteY4" fmla="*/ 0 h 6679292"/>
              <a:gd name="connsiteX5" fmla="*/ 12192000 w 12192000"/>
              <a:gd name="connsiteY5" fmla="*/ 3540536 h 6679292"/>
              <a:gd name="connsiteX6" fmla="*/ 12192000 w 12192000"/>
              <a:gd name="connsiteY6" fmla="*/ 3540536 h 6679292"/>
              <a:gd name="connsiteX7" fmla="*/ 12192000 w 12192000"/>
              <a:gd name="connsiteY7" fmla="*/ 5057908 h 6679292"/>
              <a:gd name="connsiteX8" fmla="*/ 12192000 w 12192000"/>
              <a:gd name="connsiteY8" fmla="*/ 6069490 h 6679292"/>
              <a:gd name="connsiteX9" fmla="*/ 4035947 w 12192000"/>
              <a:gd name="connsiteY9" fmla="*/ 6076314 h 6679292"/>
              <a:gd name="connsiteX10" fmla="*/ 3598591 w 12192000"/>
              <a:gd name="connsiteY10" fmla="*/ 6679292 h 6679292"/>
              <a:gd name="connsiteX11" fmla="*/ 3035111 w 12192000"/>
              <a:gd name="connsiteY11" fmla="*/ 6110433 h 6679292"/>
              <a:gd name="connsiteX12" fmla="*/ 0 w 12192000"/>
              <a:gd name="connsiteY12" fmla="*/ 6069490 h 6679292"/>
              <a:gd name="connsiteX13" fmla="*/ 0 w 12192000"/>
              <a:gd name="connsiteY13" fmla="*/ 5057908 h 6679292"/>
              <a:gd name="connsiteX14" fmla="*/ 0 w 12192000"/>
              <a:gd name="connsiteY14" fmla="*/ 3540536 h 6679292"/>
              <a:gd name="connsiteX15" fmla="*/ 0 w 12192000"/>
              <a:gd name="connsiteY15" fmla="*/ 3540536 h 6679292"/>
              <a:gd name="connsiteX16" fmla="*/ 0 w 12192000"/>
              <a:gd name="connsiteY16" fmla="*/ 0 h 6679292"/>
              <a:gd name="connsiteX0" fmla="*/ 0 w 12192000"/>
              <a:gd name="connsiteY0" fmla="*/ 0 h 6679292"/>
              <a:gd name="connsiteX1" fmla="*/ 2032000 w 12192000"/>
              <a:gd name="connsiteY1" fmla="*/ 0 h 6679292"/>
              <a:gd name="connsiteX2" fmla="*/ 2032000 w 12192000"/>
              <a:gd name="connsiteY2" fmla="*/ 0 h 6679292"/>
              <a:gd name="connsiteX3" fmla="*/ 5080000 w 12192000"/>
              <a:gd name="connsiteY3" fmla="*/ 0 h 6679292"/>
              <a:gd name="connsiteX4" fmla="*/ 12192000 w 12192000"/>
              <a:gd name="connsiteY4" fmla="*/ 0 h 6679292"/>
              <a:gd name="connsiteX5" fmla="*/ 12192000 w 12192000"/>
              <a:gd name="connsiteY5" fmla="*/ 3540536 h 6679292"/>
              <a:gd name="connsiteX6" fmla="*/ 12192000 w 12192000"/>
              <a:gd name="connsiteY6" fmla="*/ 3540536 h 6679292"/>
              <a:gd name="connsiteX7" fmla="*/ 12192000 w 12192000"/>
              <a:gd name="connsiteY7" fmla="*/ 5057908 h 6679292"/>
              <a:gd name="connsiteX8" fmla="*/ 12192000 w 12192000"/>
              <a:gd name="connsiteY8" fmla="*/ 6069490 h 6679292"/>
              <a:gd name="connsiteX9" fmla="*/ 4035947 w 12192000"/>
              <a:gd name="connsiteY9" fmla="*/ 6076314 h 6679292"/>
              <a:gd name="connsiteX10" fmla="*/ 3598591 w 12192000"/>
              <a:gd name="connsiteY10" fmla="*/ 6679292 h 6679292"/>
              <a:gd name="connsiteX11" fmla="*/ 3035111 w 12192000"/>
              <a:gd name="connsiteY11" fmla="*/ 6096785 h 6679292"/>
              <a:gd name="connsiteX12" fmla="*/ 0 w 12192000"/>
              <a:gd name="connsiteY12" fmla="*/ 6069490 h 6679292"/>
              <a:gd name="connsiteX13" fmla="*/ 0 w 12192000"/>
              <a:gd name="connsiteY13" fmla="*/ 5057908 h 6679292"/>
              <a:gd name="connsiteX14" fmla="*/ 0 w 12192000"/>
              <a:gd name="connsiteY14" fmla="*/ 3540536 h 6679292"/>
              <a:gd name="connsiteX15" fmla="*/ 0 w 12192000"/>
              <a:gd name="connsiteY15" fmla="*/ 3540536 h 6679292"/>
              <a:gd name="connsiteX16" fmla="*/ 0 w 12192000"/>
              <a:gd name="connsiteY16" fmla="*/ 0 h 6679292"/>
              <a:gd name="connsiteX0" fmla="*/ 0 w 12192000"/>
              <a:gd name="connsiteY0" fmla="*/ 0 h 6679292"/>
              <a:gd name="connsiteX1" fmla="*/ 2032000 w 12192000"/>
              <a:gd name="connsiteY1" fmla="*/ 0 h 6679292"/>
              <a:gd name="connsiteX2" fmla="*/ 2032000 w 12192000"/>
              <a:gd name="connsiteY2" fmla="*/ 0 h 6679292"/>
              <a:gd name="connsiteX3" fmla="*/ 5080000 w 12192000"/>
              <a:gd name="connsiteY3" fmla="*/ 0 h 6679292"/>
              <a:gd name="connsiteX4" fmla="*/ 12192000 w 12192000"/>
              <a:gd name="connsiteY4" fmla="*/ 0 h 6679292"/>
              <a:gd name="connsiteX5" fmla="*/ 12192000 w 12192000"/>
              <a:gd name="connsiteY5" fmla="*/ 3540536 h 6679292"/>
              <a:gd name="connsiteX6" fmla="*/ 12192000 w 12192000"/>
              <a:gd name="connsiteY6" fmla="*/ 3540536 h 6679292"/>
              <a:gd name="connsiteX7" fmla="*/ 12192000 w 12192000"/>
              <a:gd name="connsiteY7" fmla="*/ 5057908 h 6679292"/>
              <a:gd name="connsiteX8" fmla="*/ 12192000 w 12192000"/>
              <a:gd name="connsiteY8" fmla="*/ 6069490 h 6679292"/>
              <a:gd name="connsiteX9" fmla="*/ 4035947 w 12192000"/>
              <a:gd name="connsiteY9" fmla="*/ 6076314 h 6679292"/>
              <a:gd name="connsiteX10" fmla="*/ 3598591 w 12192000"/>
              <a:gd name="connsiteY10" fmla="*/ 6679292 h 6679292"/>
              <a:gd name="connsiteX11" fmla="*/ 958661 w 12192000"/>
              <a:gd name="connsiteY11" fmla="*/ 6071385 h 6679292"/>
              <a:gd name="connsiteX12" fmla="*/ 0 w 12192000"/>
              <a:gd name="connsiteY12" fmla="*/ 6069490 h 6679292"/>
              <a:gd name="connsiteX13" fmla="*/ 0 w 12192000"/>
              <a:gd name="connsiteY13" fmla="*/ 5057908 h 6679292"/>
              <a:gd name="connsiteX14" fmla="*/ 0 w 12192000"/>
              <a:gd name="connsiteY14" fmla="*/ 3540536 h 6679292"/>
              <a:gd name="connsiteX15" fmla="*/ 0 w 12192000"/>
              <a:gd name="connsiteY15" fmla="*/ 3540536 h 6679292"/>
              <a:gd name="connsiteX16" fmla="*/ 0 w 12192000"/>
              <a:gd name="connsiteY16" fmla="*/ 0 h 66792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4035947 w 12192000"/>
              <a:gd name="connsiteY9" fmla="*/ 6076314 h 6564992"/>
              <a:gd name="connsiteX10" fmla="*/ 1566591 w 12192000"/>
              <a:gd name="connsiteY10" fmla="*/ 6564992 h 6564992"/>
              <a:gd name="connsiteX11" fmla="*/ 958661 w 12192000"/>
              <a:gd name="connsiteY11" fmla="*/ 607138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1762647 w 12192000"/>
              <a:gd name="connsiteY9" fmla="*/ 6063614 h 6564992"/>
              <a:gd name="connsiteX10" fmla="*/ 1566591 w 12192000"/>
              <a:gd name="connsiteY10" fmla="*/ 6564992 h 6564992"/>
              <a:gd name="connsiteX11" fmla="*/ 958661 w 12192000"/>
              <a:gd name="connsiteY11" fmla="*/ 607138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1762647 w 12192000"/>
              <a:gd name="connsiteY9" fmla="*/ 6063614 h 6564992"/>
              <a:gd name="connsiteX10" fmla="*/ 1566591 w 12192000"/>
              <a:gd name="connsiteY10" fmla="*/ 6564992 h 6564992"/>
              <a:gd name="connsiteX11" fmla="*/ 1244411 w 12192000"/>
              <a:gd name="connsiteY11" fmla="*/ 609043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1762647 w 12192000"/>
              <a:gd name="connsiteY9" fmla="*/ 6063614 h 6564992"/>
              <a:gd name="connsiteX10" fmla="*/ 1566591 w 12192000"/>
              <a:gd name="connsiteY10" fmla="*/ 6564992 h 6564992"/>
              <a:gd name="connsiteX11" fmla="*/ 1219011 w 12192000"/>
              <a:gd name="connsiteY11" fmla="*/ 605233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1762647 w 12192000"/>
              <a:gd name="connsiteY9" fmla="*/ 6063614 h 6564992"/>
              <a:gd name="connsiteX10" fmla="*/ 1566591 w 12192000"/>
              <a:gd name="connsiteY10" fmla="*/ 6564992 h 6564992"/>
              <a:gd name="connsiteX11" fmla="*/ 1206311 w 12192000"/>
              <a:gd name="connsiteY11" fmla="*/ 605868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1762647 w 12192000"/>
              <a:gd name="connsiteY9" fmla="*/ 6063614 h 6564992"/>
              <a:gd name="connsiteX10" fmla="*/ 1566591 w 12192000"/>
              <a:gd name="connsiteY10" fmla="*/ 6564992 h 6564992"/>
              <a:gd name="connsiteX11" fmla="*/ 1206311 w 12192000"/>
              <a:gd name="connsiteY11" fmla="*/ 610313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1762647 w 12192000"/>
              <a:gd name="connsiteY9" fmla="*/ 6063614 h 6564992"/>
              <a:gd name="connsiteX10" fmla="*/ 1566591 w 12192000"/>
              <a:gd name="connsiteY10" fmla="*/ 6564992 h 6564992"/>
              <a:gd name="connsiteX11" fmla="*/ 1206311 w 12192000"/>
              <a:gd name="connsiteY11" fmla="*/ 607773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1762647 w 12192000"/>
              <a:gd name="connsiteY9" fmla="*/ 6063614 h 6564992"/>
              <a:gd name="connsiteX10" fmla="*/ 1566591 w 12192000"/>
              <a:gd name="connsiteY10" fmla="*/ 6564992 h 6564992"/>
              <a:gd name="connsiteX11" fmla="*/ 1206311 w 12192000"/>
              <a:gd name="connsiteY11" fmla="*/ 607773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1768997 w 12192000"/>
              <a:gd name="connsiteY9" fmla="*/ 6076314 h 6564992"/>
              <a:gd name="connsiteX10" fmla="*/ 1566591 w 12192000"/>
              <a:gd name="connsiteY10" fmla="*/ 6564992 h 6564992"/>
              <a:gd name="connsiteX11" fmla="*/ 1206311 w 12192000"/>
              <a:gd name="connsiteY11" fmla="*/ 607773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1768997 w 12192000"/>
              <a:gd name="connsiteY9" fmla="*/ 6076314 h 6564992"/>
              <a:gd name="connsiteX10" fmla="*/ 1522141 w 12192000"/>
              <a:gd name="connsiteY10" fmla="*/ 6564992 h 6564992"/>
              <a:gd name="connsiteX11" fmla="*/ 1206311 w 12192000"/>
              <a:gd name="connsiteY11" fmla="*/ 607773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1768997 w 12192000"/>
              <a:gd name="connsiteY9" fmla="*/ 6076314 h 6564992"/>
              <a:gd name="connsiteX10" fmla="*/ 1515791 w 12192000"/>
              <a:gd name="connsiteY10" fmla="*/ 6564992 h 6564992"/>
              <a:gd name="connsiteX11" fmla="*/ 1206311 w 12192000"/>
              <a:gd name="connsiteY11" fmla="*/ 607773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1768997 w 12192000"/>
              <a:gd name="connsiteY9" fmla="*/ 6076314 h 6564992"/>
              <a:gd name="connsiteX10" fmla="*/ 1515791 w 12192000"/>
              <a:gd name="connsiteY10" fmla="*/ 6564992 h 6564992"/>
              <a:gd name="connsiteX11" fmla="*/ 1212661 w 12192000"/>
              <a:gd name="connsiteY11" fmla="*/ 606503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1768997 w 12192000"/>
              <a:gd name="connsiteY9" fmla="*/ 6076314 h 6564992"/>
              <a:gd name="connsiteX10" fmla="*/ 1515791 w 12192000"/>
              <a:gd name="connsiteY10" fmla="*/ 6564992 h 6564992"/>
              <a:gd name="connsiteX11" fmla="*/ 1212661 w 12192000"/>
              <a:gd name="connsiteY11" fmla="*/ 606503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425292"/>
              <a:gd name="connsiteX1" fmla="*/ 2032000 w 12192000"/>
              <a:gd name="connsiteY1" fmla="*/ 0 h 6425292"/>
              <a:gd name="connsiteX2" fmla="*/ 2032000 w 12192000"/>
              <a:gd name="connsiteY2" fmla="*/ 0 h 6425292"/>
              <a:gd name="connsiteX3" fmla="*/ 5080000 w 12192000"/>
              <a:gd name="connsiteY3" fmla="*/ 0 h 6425292"/>
              <a:gd name="connsiteX4" fmla="*/ 12192000 w 12192000"/>
              <a:gd name="connsiteY4" fmla="*/ 0 h 6425292"/>
              <a:gd name="connsiteX5" fmla="*/ 12192000 w 12192000"/>
              <a:gd name="connsiteY5" fmla="*/ 3540536 h 6425292"/>
              <a:gd name="connsiteX6" fmla="*/ 12192000 w 12192000"/>
              <a:gd name="connsiteY6" fmla="*/ 3540536 h 6425292"/>
              <a:gd name="connsiteX7" fmla="*/ 12192000 w 12192000"/>
              <a:gd name="connsiteY7" fmla="*/ 5057908 h 6425292"/>
              <a:gd name="connsiteX8" fmla="*/ 12192000 w 12192000"/>
              <a:gd name="connsiteY8" fmla="*/ 6069490 h 6425292"/>
              <a:gd name="connsiteX9" fmla="*/ 1768997 w 12192000"/>
              <a:gd name="connsiteY9" fmla="*/ 6076314 h 6425292"/>
              <a:gd name="connsiteX10" fmla="*/ 1503091 w 12192000"/>
              <a:gd name="connsiteY10" fmla="*/ 6425292 h 6425292"/>
              <a:gd name="connsiteX11" fmla="*/ 1212661 w 12192000"/>
              <a:gd name="connsiteY11" fmla="*/ 6065035 h 6425292"/>
              <a:gd name="connsiteX12" fmla="*/ 0 w 12192000"/>
              <a:gd name="connsiteY12" fmla="*/ 6069490 h 6425292"/>
              <a:gd name="connsiteX13" fmla="*/ 0 w 12192000"/>
              <a:gd name="connsiteY13" fmla="*/ 5057908 h 6425292"/>
              <a:gd name="connsiteX14" fmla="*/ 0 w 12192000"/>
              <a:gd name="connsiteY14" fmla="*/ 3540536 h 6425292"/>
              <a:gd name="connsiteX15" fmla="*/ 0 w 12192000"/>
              <a:gd name="connsiteY15" fmla="*/ 3540536 h 6425292"/>
              <a:gd name="connsiteX16" fmla="*/ 0 w 12192000"/>
              <a:gd name="connsiteY16" fmla="*/ 0 h 6425292"/>
              <a:gd name="connsiteX0" fmla="*/ 0 w 12192000"/>
              <a:gd name="connsiteY0" fmla="*/ 0 h 6425292"/>
              <a:gd name="connsiteX1" fmla="*/ 2032000 w 12192000"/>
              <a:gd name="connsiteY1" fmla="*/ 0 h 6425292"/>
              <a:gd name="connsiteX2" fmla="*/ 2032000 w 12192000"/>
              <a:gd name="connsiteY2" fmla="*/ 0 h 6425292"/>
              <a:gd name="connsiteX3" fmla="*/ 5080000 w 12192000"/>
              <a:gd name="connsiteY3" fmla="*/ 0 h 6425292"/>
              <a:gd name="connsiteX4" fmla="*/ 12192000 w 12192000"/>
              <a:gd name="connsiteY4" fmla="*/ 0 h 6425292"/>
              <a:gd name="connsiteX5" fmla="*/ 12192000 w 12192000"/>
              <a:gd name="connsiteY5" fmla="*/ 3540536 h 6425292"/>
              <a:gd name="connsiteX6" fmla="*/ 12192000 w 12192000"/>
              <a:gd name="connsiteY6" fmla="*/ 3540536 h 6425292"/>
              <a:gd name="connsiteX7" fmla="*/ 12192000 w 12192000"/>
              <a:gd name="connsiteY7" fmla="*/ 5057908 h 6425292"/>
              <a:gd name="connsiteX8" fmla="*/ 12192000 w 12192000"/>
              <a:gd name="connsiteY8" fmla="*/ 6069490 h 6425292"/>
              <a:gd name="connsiteX9" fmla="*/ 1768997 w 12192000"/>
              <a:gd name="connsiteY9" fmla="*/ 6076314 h 6425292"/>
              <a:gd name="connsiteX10" fmla="*/ 1503091 w 12192000"/>
              <a:gd name="connsiteY10" fmla="*/ 6425292 h 6425292"/>
              <a:gd name="connsiteX11" fmla="*/ 1212661 w 12192000"/>
              <a:gd name="connsiteY11" fmla="*/ 6077735 h 6425292"/>
              <a:gd name="connsiteX12" fmla="*/ 0 w 12192000"/>
              <a:gd name="connsiteY12" fmla="*/ 6069490 h 6425292"/>
              <a:gd name="connsiteX13" fmla="*/ 0 w 12192000"/>
              <a:gd name="connsiteY13" fmla="*/ 5057908 h 6425292"/>
              <a:gd name="connsiteX14" fmla="*/ 0 w 12192000"/>
              <a:gd name="connsiteY14" fmla="*/ 3540536 h 6425292"/>
              <a:gd name="connsiteX15" fmla="*/ 0 w 12192000"/>
              <a:gd name="connsiteY15" fmla="*/ 3540536 h 6425292"/>
              <a:gd name="connsiteX16" fmla="*/ 0 w 12192000"/>
              <a:gd name="connsiteY16" fmla="*/ 0 h 6425292"/>
              <a:gd name="connsiteX0" fmla="*/ 0 w 12192000"/>
              <a:gd name="connsiteY0" fmla="*/ 0 h 6368142"/>
              <a:gd name="connsiteX1" fmla="*/ 2032000 w 12192000"/>
              <a:gd name="connsiteY1" fmla="*/ 0 h 6368142"/>
              <a:gd name="connsiteX2" fmla="*/ 2032000 w 12192000"/>
              <a:gd name="connsiteY2" fmla="*/ 0 h 6368142"/>
              <a:gd name="connsiteX3" fmla="*/ 5080000 w 12192000"/>
              <a:gd name="connsiteY3" fmla="*/ 0 h 6368142"/>
              <a:gd name="connsiteX4" fmla="*/ 12192000 w 12192000"/>
              <a:gd name="connsiteY4" fmla="*/ 0 h 6368142"/>
              <a:gd name="connsiteX5" fmla="*/ 12192000 w 12192000"/>
              <a:gd name="connsiteY5" fmla="*/ 3540536 h 6368142"/>
              <a:gd name="connsiteX6" fmla="*/ 12192000 w 12192000"/>
              <a:gd name="connsiteY6" fmla="*/ 3540536 h 6368142"/>
              <a:gd name="connsiteX7" fmla="*/ 12192000 w 12192000"/>
              <a:gd name="connsiteY7" fmla="*/ 5057908 h 6368142"/>
              <a:gd name="connsiteX8" fmla="*/ 12192000 w 12192000"/>
              <a:gd name="connsiteY8" fmla="*/ 6069490 h 6368142"/>
              <a:gd name="connsiteX9" fmla="*/ 1768997 w 12192000"/>
              <a:gd name="connsiteY9" fmla="*/ 6076314 h 6368142"/>
              <a:gd name="connsiteX10" fmla="*/ 1509441 w 12192000"/>
              <a:gd name="connsiteY10" fmla="*/ 6368142 h 6368142"/>
              <a:gd name="connsiteX11" fmla="*/ 1212661 w 12192000"/>
              <a:gd name="connsiteY11" fmla="*/ 6077735 h 6368142"/>
              <a:gd name="connsiteX12" fmla="*/ 0 w 12192000"/>
              <a:gd name="connsiteY12" fmla="*/ 6069490 h 6368142"/>
              <a:gd name="connsiteX13" fmla="*/ 0 w 12192000"/>
              <a:gd name="connsiteY13" fmla="*/ 5057908 h 6368142"/>
              <a:gd name="connsiteX14" fmla="*/ 0 w 12192000"/>
              <a:gd name="connsiteY14" fmla="*/ 3540536 h 6368142"/>
              <a:gd name="connsiteX15" fmla="*/ 0 w 12192000"/>
              <a:gd name="connsiteY15" fmla="*/ 3540536 h 6368142"/>
              <a:gd name="connsiteX16" fmla="*/ 0 w 12192000"/>
              <a:gd name="connsiteY16" fmla="*/ 0 h 6368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192000" h="6368142">
                <a:moveTo>
                  <a:pt x="0" y="0"/>
                </a:moveTo>
                <a:lnTo>
                  <a:pt x="2032000" y="0"/>
                </a:lnTo>
                <a:lnTo>
                  <a:pt x="2032000" y="0"/>
                </a:lnTo>
                <a:lnTo>
                  <a:pt x="5080000" y="0"/>
                </a:lnTo>
                <a:lnTo>
                  <a:pt x="12192000" y="0"/>
                </a:lnTo>
                <a:lnTo>
                  <a:pt x="12192000" y="3540536"/>
                </a:lnTo>
                <a:lnTo>
                  <a:pt x="12192000" y="3540536"/>
                </a:lnTo>
                <a:lnTo>
                  <a:pt x="12192000" y="5057908"/>
                </a:lnTo>
                <a:lnTo>
                  <a:pt x="12192000" y="6069490"/>
                </a:lnTo>
                <a:lnTo>
                  <a:pt x="1768997" y="6076314"/>
                </a:lnTo>
                <a:lnTo>
                  <a:pt x="1509441" y="6368142"/>
                </a:lnTo>
                <a:lnTo>
                  <a:pt x="1212661" y="6077735"/>
                </a:lnTo>
                <a:lnTo>
                  <a:pt x="0" y="6069490"/>
                </a:lnTo>
                <a:lnTo>
                  <a:pt x="0" y="5057908"/>
                </a:lnTo>
                <a:lnTo>
                  <a:pt x="0" y="3540536"/>
                </a:lnTo>
                <a:lnTo>
                  <a:pt x="0" y="3540536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658" y="127000"/>
            <a:ext cx="1541342" cy="424866"/>
          </a:xfrm>
          <a:prstGeom prst="rect">
            <a:avLst/>
          </a:prstGeom>
        </p:spPr>
      </p:pic>
      <p:sp>
        <p:nvSpPr>
          <p:cNvPr id="21" name="Text Placeholder 20"/>
          <p:cNvSpPr>
            <a:spLocks noGrp="1"/>
          </p:cNvSpPr>
          <p:nvPr>
            <p:ph type="body" sz="quarter" idx="10"/>
          </p:nvPr>
        </p:nvSpPr>
        <p:spPr>
          <a:xfrm>
            <a:off x="152400" y="127001"/>
            <a:ext cx="5237748" cy="558800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11164850" y="6504057"/>
            <a:ext cx="102715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 smtClean="0">
                <a:latin typeface="+mj-lt"/>
              </a:rPr>
              <a:t>AMZLO</a:t>
            </a:r>
            <a:endParaRPr lang="en-US" sz="1600" dirty="0">
              <a:latin typeface="+mj-lt"/>
            </a:endParaRPr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11"/>
          </p:nvPr>
        </p:nvSpPr>
        <p:spPr>
          <a:xfrm>
            <a:off x="152399" y="641684"/>
            <a:ext cx="5237749" cy="385011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139700" y="1138238"/>
            <a:ext cx="11912600" cy="4581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-17252" y="6467690"/>
            <a:ext cx="3226279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1600">
                <a:latin typeface="+mj-lt"/>
              </a:defRPr>
            </a:lvl1pPr>
          </a:lstStyle>
          <a:p>
            <a:pPr lvl="0"/>
            <a:r>
              <a:rPr lang="en-US" dirty="0" smtClean="0"/>
              <a:t>Amazon Confidential</a:t>
            </a:r>
          </a:p>
        </p:txBody>
      </p:sp>
    </p:spTree>
    <p:extLst>
      <p:ext uri="{BB962C8B-B14F-4D97-AF65-F5344CB8AC3E}">
        <p14:creationId xmlns:p14="http://schemas.microsoft.com/office/powerpoint/2010/main" val="10917323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ular Callout 10"/>
          <p:cNvSpPr/>
          <p:nvPr userDrawn="1"/>
        </p:nvSpPr>
        <p:spPr>
          <a:xfrm>
            <a:off x="3048" y="0"/>
            <a:ext cx="12188952" cy="6400800"/>
          </a:xfrm>
          <a:custGeom>
            <a:avLst/>
            <a:gdLst>
              <a:gd name="connsiteX0" fmla="*/ 0 w 12192000"/>
              <a:gd name="connsiteY0" fmla="*/ 0 h 6069490"/>
              <a:gd name="connsiteX1" fmla="*/ 2032000 w 12192000"/>
              <a:gd name="connsiteY1" fmla="*/ 0 h 6069490"/>
              <a:gd name="connsiteX2" fmla="*/ 2032000 w 12192000"/>
              <a:gd name="connsiteY2" fmla="*/ 0 h 6069490"/>
              <a:gd name="connsiteX3" fmla="*/ 5080000 w 12192000"/>
              <a:gd name="connsiteY3" fmla="*/ 0 h 6069490"/>
              <a:gd name="connsiteX4" fmla="*/ 12192000 w 12192000"/>
              <a:gd name="connsiteY4" fmla="*/ 0 h 6069490"/>
              <a:gd name="connsiteX5" fmla="*/ 12192000 w 12192000"/>
              <a:gd name="connsiteY5" fmla="*/ 3540536 h 6069490"/>
              <a:gd name="connsiteX6" fmla="*/ 12192000 w 12192000"/>
              <a:gd name="connsiteY6" fmla="*/ 3540536 h 6069490"/>
              <a:gd name="connsiteX7" fmla="*/ 12192000 w 12192000"/>
              <a:gd name="connsiteY7" fmla="*/ 5057908 h 6069490"/>
              <a:gd name="connsiteX8" fmla="*/ 12192000 w 12192000"/>
              <a:gd name="connsiteY8" fmla="*/ 6069490 h 6069490"/>
              <a:gd name="connsiteX9" fmla="*/ 5080000 w 12192000"/>
              <a:gd name="connsiteY9" fmla="*/ 6069490 h 6069490"/>
              <a:gd name="connsiteX10" fmla="*/ 3598591 w 12192000"/>
              <a:gd name="connsiteY10" fmla="*/ 6679292 h 6069490"/>
              <a:gd name="connsiteX11" fmla="*/ 2032000 w 12192000"/>
              <a:gd name="connsiteY11" fmla="*/ 6069490 h 6069490"/>
              <a:gd name="connsiteX12" fmla="*/ 0 w 12192000"/>
              <a:gd name="connsiteY12" fmla="*/ 6069490 h 6069490"/>
              <a:gd name="connsiteX13" fmla="*/ 0 w 12192000"/>
              <a:gd name="connsiteY13" fmla="*/ 5057908 h 6069490"/>
              <a:gd name="connsiteX14" fmla="*/ 0 w 12192000"/>
              <a:gd name="connsiteY14" fmla="*/ 3540536 h 6069490"/>
              <a:gd name="connsiteX15" fmla="*/ 0 w 12192000"/>
              <a:gd name="connsiteY15" fmla="*/ 3540536 h 6069490"/>
              <a:gd name="connsiteX16" fmla="*/ 0 w 12192000"/>
              <a:gd name="connsiteY16" fmla="*/ 0 h 6069490"/>
              <a:gd name="connsiteX0" fmla="*/ 0 w 12192000"/>
              <a:gd name="connsiteY0" fmla="*/ 0 h 6679292"/>
              <a:gd name="connsiteX1" fmla="*/ 2032000 w 12192000"/>
              <a:gd name="connsiteY1" fmla="*/ 0 h 6679292"/>
              <a:gd name="connsiteX2" fmla="*/ 2032000 w 12192000"/>
              <a:gd name="connsiteY2" fmla="*/ 0 h 6679292"/>
              <a:gd name="connsiteX3" fmla="*/ 5080000 w 12192000"/>
              <a:gd name="connsiteY3" fmla="*/ 0 h 6679292"/>
              <a:gd name="connsiteX4" fmla="*/ 12192000 w 12192000"/>
              <a:gd name="connsiteY4" fmla="*/ 0 h 6679292"/>
              <a:gd name="connsiteX5" fmla="*/ 12192000 w 12192000"/>
              <a:gd name="connsiteY5" fmla="*/ 3540536 h 6679292"/>
              <a:gd name="connsiteX6" fmla="*/ 12192000 w 12192000"/>
              <a:gd name="connsiteY6" fmla="*/ 3540536 h 6679292"/>
              <a:gd name="connsiteX7" fmla="*/ 12192000 w 12192000"/>
              <a:gd name="connsiteY7" fmla="*/ 5057908 h 6679292"/>
              <a:gd name="connsiteX8" fmla="*/ 12192000 w 12192000"/>
              <a:gd name="connsiteY8" fmla="*/ 6069490 h 6679292"/>
              <a:gd name="connsiteX9" fmla="*/ 5080000 w 12192000"/>
              <a:gd name="connsiteY9" fmla="*/ 6069490 h 6679292"/>
              <a:gd name="connsiteX10" fmla="*/ 3598591 w 12192000"/>
              <a:gd name="connsiteY10" fmla="*/ 6679292 h 6679292"/>
              <a:gd name="connsiteX11" fmla="*/ 3035111 w 12192000"/>
              <a:gd name="connsiteY11" fmla="*/ 6110433 h 6679292"/>
              <a:gd name="connsiteX12" fmla="*/ 0 w 12192000"/>
              <a:gd name="connsiteY12" fmla="*/ 6069490 h 6679292"/>
              <a:gd name="connsiteX13" fmla="*/ 0 w 12192000"/>
              <a:gd name="connsiteY13" fmla="*/ 5057908 h 6679292"/>
              <a:gd name="connsiteX14" fmla="*/ 0 w 12192000"/>
              <a:gd name="connsiteY14" fmla="*/ 3540536 h 6679292"/>
              <a:gd name="connsiteX15" fmla="*/ 0 w 12192000"/>
              <a:gd name="connsiteY15" fmla="*/ 3540536 h 6679292"/>
              <a:gd name="connsiteX16" fmla="*/ 0 w 12192000"/>
              <a:gd name="connsiteY16" fmla="*/ 0 h 6679292"/>
              <a:gd name="connsiteX0" fmla="*/ 0 w 12192000"/>
              <a:gd name="connsiteY0" fmla="*/ 0 h 6679292"/>
              <a:gd name="connsiteX1" fmla="*/ 2032000 w 12192000"/>
              <a:gd name="connsiteY1" fmla="*/ 0 h 6679292"/>
              <a:gd name="connsiteX2" fmla="*/ 2032000 w 12192000"/>
              <a:gd name="connsiteY2" fmla="*/ 0 h 6679292"/>
              <a:gd name="connsiteX3" fmla="*/ 5080000 w 12192000"/>
              <a:gd name="connsiteY3" fmla="*/ 0 h 6679292"/>
              <a:gd name="connsiteX4" fmla="*/ 12192000 w 12192000"/>
              <a:gd name="connsiteY4" fmla="*/ 0 h 6679292"/>
              <a:gd name="connsiteX5" fmla="*/ 12192000 w 12192000"/>
              <a:gd name="connsiteY5" fmla="*/ 3540536 h 6679292"/>
              <a:gd name="connsiteX6" fmla="*/ 12192000 w 12192000"/>
              <a:gd name="connsiteY6" fmla="*/ 3540536 h 6679292"/>
              <a:gd name="connsiteX7" fmla="*/ 12192000 w 12192000"/>
              <a:gd name="connsiteY7" fmla="*/ 5057908 h 6679292"/>
              <a:gd name="connsiteX8" fmla="*/ 12192000 w 12192000"/>
              <a:gd name="connsiteY8" fmla="*/ 6069490 h 6679292"/>
              <a:gd name="connsiteX9" fmla="*/ 4035947 w 12192000"/>
              <a:gd name="connsiteY9" fmla="*/ 6076314 h 6679292"/>
              <a:gd name="connsiteX10" fmla="*/ 3598591 w 12192000"/>
              <a:gd name="connsiteY10" fmla="*/ 6679292 h 6679292"/>
              <a:gd name="connsiteX11" fmla="*/ 3035111 w 12192000"/>
              <a:gd name="connsiteY11" fmla="*/ 6110433 h 6679292"/>
              <a:gd name="connsiteX12" fmla="*/ 0 w 12192000"/>
              <a:gd name="connsiteY12" fmla="*/ 6069490 h 6679292"/>
              <a:gd name="connsiteX13" fmla="*/ 0 w 12192000"/>
              <a:gd name="connsiteY13" fmla="*/ 5057908 h 6679292"/>
              <a:gd name="connsiteX14" fmla="*/ 0 w 12192000"/>
              <a:gd name="connsiteY14" fmla="*/ 3540536 h 6679292"/>
              <a:gd name="connsiteX15" fmla="*/ 0 w 12192000"/>
              <a:gd name="connsiteY15" fmla="*/ 3540536 h 6679292"/>
              <a:gd name="connsiteX16" fmla="*/ 0 w 12192000"/>
              <a:gd name="connsiteY16" fmla="*/ 0 h 6679292"/>
              <a:gd name="connsiteX0" fmla="*/ 0 w 12192000"/>
              <a:gd name="connsiteY0" fmla="*/ 0 h 6679292"/>
              <a:gd name="connsiteX1" fmla="*/ 2032000 w 12192000"/>
              <a:gd name="connsiteY1" fmla="*/ 0 h 6679292"/>
              <a:gd name="connsiteX2" fmla="*/ 2032000 w 12192000"/>
              <a:gd name="connsiteY2" fmla="*/ 0 h 6679292"/>
              <a:gd name="connsiteX3" fmla="*/ 5080000 w 12192000"/>
              <a:gd name="connsiteY3" fmla="*/ 0 h 6679292"/>
              <a:gd name="connsiteX4" fmla="*/ 12192000 w 12192000"/>
              <a:gd name="connsiteY4" fmla="*/ 0 h 6679292"/>
              <a:gd name="connsiteX5" fmla="*/ 12192000 w 12192000"/>
              <a:gd name="connsiteY5" fmla="*/ 3540536 h 6679292"/>
              <a:gd name="connsiteX6" fmla="*/ 12192000 w 12192000"/>
              <a:gd name="connsiteY6" fmla="*/ 3540536 h 6679292"/>
              <a:gd name="connsiteX7" fmla="*/ 12192000 w 12192000"/>
              <a:gd name="connsiteY7" fmla="*/ 5057908 h 6679292"/>
              <a:gd name="connsiteX8" fmla="*/ 12192000 w 12192000"/>
              <a:gd name="connsiteY8" fmla="*/ 6069490 h 6679292"/>
              <a:gd name="connsiteX9" fmla="*/ 4035947 w 12192000"/>
              <a:gd name="connsiteY9" fmla="*/ 6076314 h 6679292"/>
              <a:gd name="connsiteX10" fmla="*/ 3598591 w 12192000"/>
              <a:gd name="connsiteY10" fmla="*/ 6679292 h 6679292"/>
              <a:gd name="connsiteX11" fmla="*/ 3035111 w 12192000"/>
              <a:gd name="connsiteY11" fmla="*/ 6096785 h 6679292"/>
              <a:gd name="connsiteX12" fmla="*/ 0 w 12192000"/>
              <a:gd name="connsiteY12" fmla="*/ 6069490 h 6679292"/>
              <a:gd name="connsiteX13" fmla="*/ 0 w 12192000"/>
              <a:gd name="connsiteY13" fmla="*/ 5057908 h 6679292"/>
              <a:gd name="connsiteX14" fmla="*/ 0 w 12192000"/>
              <a:gd name="connsiteY14" fmla="*/ 3540536 h 6679292"/>
              <a:gd name="connsiteX15" fmla="*/ 0 w 12192000"/>
              <a:gd name="connsiteY15" fmla="*/ 3540536 h 6679292"/>
              <a:gd name="connsiteX16" fmla="*/ 0 w 12192000"/>
              <a:gd name="connsiteY16" fmla="*/ 0 h 6679292"/>
              <a:gd name="connsiteX0" fmla="*/ 0 w 12192000"/>
              <a:gd name="connsiteY0" fmla="*/ 0 h 6679292"/>
              <a:gd name="connsiteX1" fmla="*/ 2032000 w 12192000"/>
              <a:gd name="connsiteY1" fmla="*/ 0 h 6679292"/>
              <a:gd name="connsiteX2" fmla="*/ 2032000 w 12192000"/>
              <a:gd name="connsiteY2" fmla="*/ 0 h 6679292"/>
              <a:gd name="connsiteX3" fmla="*/ 5080000 w 12192000"/>
              <a:gd name="connsiteY3" fmla="*/ 0 h 6679292"/>
              <a:gd name="connsiteX4" fmla="*/ 12192000 w 12192000"/>
              <a:gd name="connsiteY4" fmla="*/ 0 h 6679292"/>
              <a:gd name="connsiteX5" fmla="*/ 12192000 w 12192000"/>
              <a:gd name="connsiteY5" fmla="*/ 3540536 h 6679292"/>
              <a:gd name="connsiteX6" fmla="*/ 12192000 w 12192000"/>
              <a:gd name="connsiteY6" fmla="*/ 3540536 h 6679292"/>
              <a:gd name="connsiteX7" fmla="*/ 12192000 w 12192000"/>
              <a:gd name="connsiteY7" fmla="*/ 5057908 h 6679292"/>
              <a:gd name="connsiteX8" fmla="*/ 12192000 w 12192000"/>
              <a:gd name="connsiteY8" fmla="*/ 6069490 h 6679292"/>
              <a:gd name="connsiteX9" fmla="*/ 4035947 w 12192000"/>
              <a:gd name="connsiteY9" fmla="*/ 6076314 h 6679292"/>
              <a:gd name="connsiteX10" fmla="*/ 3598591 w 12192000"/>
              <a:gd name="connsiteY10" fmla="*/ 6679292 h 6679292"/>
              <a:gd name="connsiteX11" fmla="*/ 958661 w 12192000"/>
              <a:gd name="connsiteY11" fmla="*/ 6071385 h 6679292"/>
              <a:gd name="connsiteX12" fmla="*/ 0 w 12192000"/>
              <a:gd name="connsiteY12" fmla="*/ 6069490 h 6679292"/>
              <a:gd name="connsiteX13" fmla="*/ 0 w 12192000"/>
              <a:gd name="connsiteY13" fmla="*/ 5057908 h 6679292"/>
              <a:gd name="connsiteX14" fmla="*/ 0 w 12192000"/>
              <a:gd name="connsiteY14" fmla="*/ 3540536 h 6679292"/>
              <a:gd name="connsiteX15" fmla="*/ 0 w 12192000"/>
              <a:gd name="connsiteY15" fmla="*/ 3540536 h 6679292"/>
              <a:gd name="connsiteX16" fmla="*/ 0 w 12192000"/>
              <a:gd name="connsiteY16" fmla="*/ 0 h 66792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4035947 w 12192000"/>
              <a:gd name="connsiteY9" fmla="*/ 6076314 h 6564992"/>
              <a:gd name="connsiteX10" fmla="*/ 1566591 w 12192000"/>
              <a:gd name="connsiteY10" fmla="*/ 6564992 h 6564992"/>
              <a:gd name="connsiteX11" fmla="*/ 958661 w 12192000"/>
              <a:gd name="connsiteY11" fmla="*/ 607138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1762647 w 12192000"/>
              <a:gd name="connsiteY9" fmla="*/ 6063614 h 6564992"/>
              <a:gd name="connsiteX10" fmla="*/ 1566591 w 12192000"/>
              <a:gd name="connsiteY10" fmla="*/ 6564992 h 6564992"/>
              <a:gd name="connsiteX11" fmla="*/ 958661 w 12192000"/>
              <a:gd name="connsiteY11" fmla="*/ 607138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1762647 w 12192000"/>
              <a:gd name="connsiteY9" fmla="*/ 6063614 h 6564992"/>
              <a:gd name="connsiteX10" fmla="*/ 1566591 w 12192000"/>
              <a:gd name="connsiteY10" fmla="*/ 6564992 h 6564992"/>
              <a:gd name="connsiteX11" fmla="*/ 1244411 w 12192000"/>
              <a:gd name="connsiteY11" fmla="*/ 609043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1762647 w 12192000"/>
              <a:gd name="connsiteY9" fmla="*/ 6063614 h 6564992"/>
              <a:gd name="connsiteX10" fmla="*/ 1566591 w 12192000"/>
              <a:gd name="connsiteY10" fmla="*/ 6564992 h 6564992"/>
              <a:gd name="connsiteX11" fmla="*/ 1219011 w 12192000"/>
              <a:gd name="connsiteY11" fmla="*/ 605233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1762647 w 12192000"/>
              <a:gd name="connsiteY9" fmla="*/ 6063614 h 6564992"/>
              <a:gd name="connsiteX10" fmla="*/ 1566591 w 12192000"/>
              <a:gd name="connsiteY10" fmla="*/ 6564992 h 6564992"/>
              <a:gd name="connsiteX11" fmla="*/ 1206311 w 12192000"/>
              <a:gd name="connsiteY11" fmla="*/ 605868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1762647 w 12192000"/>
              <a:gd name="connsiteY9" fmla="*/ 6063614 h 6564992"/>
              <a:gd name="connsiteX10" fmla="*/ 1566591 w 12192000"/>
              <a:gd name="connsiteY10" fmla="*/ 6564992 h 6564992"/>
              <a:gd name="connsiteX11" fmla="*/ 1206311 w 12192000"/>
              <a:gd name="connsiteY11" fmla="*/ 610313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1762647 w 12192000"/>
              <a:gd name="connsiteY9" fmla="*/ 6063614 h 6564992"/>
              <a:gd name="connsiteX10" fmla="*/ 1566591 w 12192000"/>
              <a:gd name="connsiteY10" fmla="*/ 6564992 h 6564992"/>
              <a:gd name="connsiteX11" fmla="*/ 1206311 w 12192000"/>
              <a:gd name="connsiteY11" fmla="*/ 607773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1762647 w 12192000"/>
              <a:gd name="connsiteY9" fmla="*/ 6063614 h 6564992"/>
              <a:gd name="connsiteX10" fmla="*/ 1566591 w 12192000"/>
              <a:gd name="connsiteY10" fmla="*/ 6564992 h 6564992"/>
              <a:gd name="connsiteX11" fmla="*/ 1206311 w 12192000"/>
              <a:gd name="connsiteY11" fmla="*/ 607773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1768997 w 12192000"/>
              <a:gd name="connsiteY9" fmla="*/ 6076314 h 6564992"/>
              <a:gd name="connsiteX10" fmla="*/ 1566591 w 12192000"/>
              <a:gd name="connsiteY10" fmla="*/ 6564992 h 6564992"/>
              <a:gd name="connsiteX11" fmla="*/ 1206311 w 12192000"/>
              <a:gd name="connsiteY11" fmla="*/ 607773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1768997 w 12192000"/>
              <a:gd name="connsiteY9" fmla="*/ 6076314 h 6564992"/>
              <a:gd name="connsiteX10" fmla="*/ 1522141 w 12192000"/>
              <a:gd name="connsiteY10" fmla="*/ 6564992 h 6564992"/>
              <a:gd name="connsiteX11" fmla="*/ 1206311 w 12192000"/>
              <a:gd name="connsiteY11" fmla="*/ 607773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1768997 w 12192000"/>
              <a:gd name="connsiteY9" fmla="*/ 6076314 h 6564992"/>
              <a:gd name="connsiteX10" fmla="*/ 1515791 w 12192000"/>
              <a:gd name="connsiteY10" fmla="*/ 6564992 h 6564992"/>
              <a:gd name="connsiteX11" fmla="*/ 1206311 w 12192000"/>
              <a:gd name="connsiteY11" fmla="*/ 607773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1768997 w 12192000"/>
              <a:gd name="connsiteY9" fmla="*/ 6076314 h 6564992"/>
              <a:gd name="connsiteX10" fmla="*/ 1515791 w 12192000"/>
              <a:gd name="connsiteY10" fmla="*/ 6564992 h 6564992"/>
              <a:gd name="connsiteX11" fmla="*/ 1212661 w 12192000"/>
              <a:gd name="connsiteY11" fmla="*/ 606503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1768997 w 12192000"/>
              <a:gd name="connsiteY9" fmla="*/ 6076314 h 6564992"/>
              <a:gd name="connsiteX10" fmla="*/ 1515791 w 12192000"/>
              <a:gd name="connsiteY10" fmla="*/ 6564992 h 6564992"/>
              <a:gd name="connsiteX11" fmla="*/ 1212661 w 12192000"/>
              <a:gd name="connsiteY11" fmla="*/ 606503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425292"/>
              <a:gd name="connsiteX1" fmla="*/ 2032000 w 12192000"/>
              <a:gd name="connsiteY1" fmla="*/ 0 h 6425292"/>
              <a:gd name="connsiteX2" fmla="*/ 2032000 w 12192000"/>
              <a:gd name="connsiteY2" fmla="*/ 0 h 6425292"/>
              <a:gd name="connsiteX3" fmla="*/ 5080000 w 12192000"/>
              <a:gd name="connsiteY3" fmla="*/ 0 h 6425292"/>
              <a:gd name="connsiteX4" fmla="*/ 12192000 w 12192000"/>
              <a:gd name="connsiteY4" fmla="*/ 0 h 6425292"/>
              <a:gd name="connsiteX5" fmla="*/ 12192000 w 12192000"/>
              <a:gd name="connsiteY5" fmla="*/ 3540536 h 6425292"/>
              <a:gd name="connsiteX6" fmla="*/ 12192000 w 12192000"/>
              <a:gd name="connsiteY6" fmla="*/ 3540536 h 6425292"/>
              <a:gd name="connsiteX7" fmla="*/ 12192000 w 12192000"/>
              <a:gd name="connsiteY7" fmla="*/ 5057908 h 6425292"/>
              <a:gd name="connsiteX8" fmla="*/ 12192000 w 12192000"/>
              <a:gd name="connsiteY8" fmla="*/ 6069490 h 6425292"/>
              <a:gd name="connsiteX9" fmla="*/ 1768997 w 12192000"/>
              <a:gd name="connsiteY9" fmla="*/ 6076314 h 6425292"/>
              <a:gd name="connsiteX10" fmla="*/ 1503091 w 12192000"/>
              <a:gd name="connsiteY10" fmla="*/ 6425292 h 6425292"/>
              <a:gd name="connsiteX11" fmla="*/ 1212661 w 12192000"/>
              <a:gd name="connsiteY11" fmla="*/ 6065035 h 6425292"/>
              <a:gd name="connsiteX12" fmla="*/ 0 w 12192000"/>
              <a:gd name="connsiteY12" fmla="*/ 6069490 h 6425292"/>
              <a:gd name="connsiteX13" fmla="*/ 0 w 12192000"/>
              <a:gd name="connsiteY13" fmla="*/ 5057908 h 6425292"/>
              <a:gd name="connsiteX14" fmla="*/ 0 w 12192000"/>
              <a:gd name="connsiteY14" fmla="*/ 3540536 h 6425292"/>
              <a:gd name="connsiteX15" fmla="*/ 0 w 12192000"/>
              <a:gd name="connsiteY15" fmla="*/ 3540536 h 6425292"/>
              <a:gd name="connsiteX16" fmla="*/ 0 w 12192000"/>
              <a:gd name="connsiteY16" fmla="*/ 0 h 6425292"/>
              <a:gd name="connsiteX0" fmla="*/ 0 w 12192000"/>
              <a:gd name="connsiteY0" fmla="*/ 0 h 6425292"/>
              <a:gd name="connsiteX1" fmla="*/ 2032000 w 12192000"/>
              <a:gd name="connsiteY1" fmla="*/ 0 h 6425292"/>
              <a:gd name="connsiteX2" fmla="*/ 2032000 w 12192000"/>
              <a:gd name="connsiteY2" fmla="*/ 0 h 6425292"/>
              <a:gd name="connsiteX3" fmla="*/ 5080000 w 12192000"/>
              <a:gd name="connsiteY3" fmla="*/ 0 h 6425292"/>
              <a:gd name="connsiteX4" fmla="*/ 12192000 w 12192000"/>
              <a:gd name="connsiteY4" fmla="*/ 0 h 6425292"/>
              <a:gd name="connsiteX5" fmla="*/ 12192000 w 12192000"/>
              <a:gd name="connsiteY5" fmla="*/ 3540536 h 6425292"/>
              <a:gd name="connsiteX6" fmla="*/ 12192000 w 12192000"/>
              <a:gd name="connsiteY6" fmla="*/ 3540536 h 6425292"/>
              <a:gd name="connsiteX7" fmla="*/ 12192000 w 12192000"/>
              <a:gd name="connsiteY7" fmla="*/ 5057908 h 6425292"/>
              <a:gd name="connsiteX8" fmla="*/ 12192000 w 12192000"/>
              <a:gd name="connsiteY8" fmla="*/ 6069490 h 6425292"/>
              <a:gd name="connsiteX9" fmla="*/ 1768997 w 12192000"/>
              <a:gd name="connsiteY9" fmla="*/ 6076314 h 6425292"/>
              <a:gd name="connsiteX10" fmla="*/ 1503091 w 12192000"/>
              <a:gd name="connsiteY10" fmla="*/ 6425292 h 6425292"/>
              <a:gd name="connsiteX11" fmla="*/ 1212661 w 12192000"/>
              <a:gd name="connsiteY11" fmla="*/ 6077735 h 6425292"/>
              <a:gd name="connsiteX12" fmla="*/ 0 w 12192000"/>
              <a:gd name="connsiteY12" fmla="*/ 6069490 h 6425292"/>
              <a:gd name="connsiteX13" fmla="*/ 0 w 12192000"/>
              <a:gd name="connsiteY13" fmla="*/ 5057908 h 6425292"/>
              <a:gd name="connsiteX14" fmla="*/ 0 w 12192000"/>
              <a:gd name="connsiteY14" fmla="*/ 3540536 h 6425292"/>
              <a:gd name="connsiteX15" fmla="*/ 0 w 12192000"/>
              <a:gd name="connsiteY15" fmla="*/ 3540536 h 6425292"/>
              <a:gd name="connsiteX16" fmla="*/ 0 w 12192000"/>
              <a:gd name="connsiteY16" fmla="*/ 0 h 6425292"/>
              <a:gd name="connsiteX0" fmla="*/ 0 w 12192000"/>
              <a:gd name="connsiteY0" fmla="*/ 0 h 6368142"/>
              <a:gd name="connsiteX1" fmla="*/ 2032000 w 12192000"/>
              <a:gd name="connsiteY1" fmla="*/ 0 h 6368142"/>
              <a:gd name="connsiteX2" fmla="*/ 2032000 w 12192000"/>
              <a:gd name="connsiteY2" fmla="*/ 0 h 6368142"/>
              <a:gd name="connsiteX3" fmla="*/ 5080000 w 12192000"/>
              <a:gd name="connsiteY3" fmla="*/ 0 h 6368142"/>
              <a:gd name="connsiteX4" fmla="*/ 12192000 w 12192000"/>
              <a:gd name="connsiteY4" fmla="*/ 0 h 6368142"/>
              <a:gd name="connsiteX5" fmla="*/ 12192000 w 12192000"/>
              <a:gd name="connsiteY5" fmla="*/ 3540536 h 6368142"/>
              <a:gd name="connsiteX6" fmla="*/ 12192000 w 12192000"/>
              <a:gd name="connsiteY6" fmla="*/ 3540536 h 6368142"/>
              <a:gd name="connsiteX7" fmla="*/ 12192000 w 12192000"/>
              <a:gd name="connsiteY7" fmla="*/ 5057908 h 6368142"/>
              <a:gd name="connsiteX8" fmla="*/ 12192000 w 12192000"/>
              <a:gd name="connsiteY8" fmla="*/ 6069490 h 6368142"/>
              <a:gd name="connsiteX9" fmla="*/ 1768997 w 12192000"/>
              <a:gd name="connsiteY9" fmla="*/ 6076314 h 6368142"/>
              <a:gd name="connsiteX10" fmla="*/ 1509441 w 12192000"/>
              <a:gd name="connsiteY10" fmla="*/ 6368142 h 6368142"/>
              <a:gd name="connsiteX11" fmla="*/ 1212661 w 12192000"/>
              <a:gd name="connsiteY11" fmla="*/ 6077735 h 6368142"/>
              <a:gd name="connsiteX12" fmla="*/ 0 w 12192000"/>
              <a:gd name="connsiteY12" fmla="*/ 6069490 h 6368142"/>
              <a:gd name="connsiteX13" fmla="*/ 0 w 12192000"/>
              <a:gd name="connsiteY13" fmla="*/ 5057908 h 6368142"/>
              <a:gd name="connsiteX14" fmla="*/ 0 w 12192000"/>
              <a:gd name="connsiteY14" fmla="*/ 3540536 h 6368142"/>
              <a:gd name="connsiteX15" fmla="*/ 0 w 12192000"/>
              <a:gd name="connsiteY15" fmla="*/ 3540536 h 6368142"/>
              <a:gd name="connsiteX16" fmla="*/ 0 w 12192000"/>
              <a:gd name="connsiteY16" fmla="*/ 0 h 6368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192000" h="6368142">
                <a:moveTo>
                  <a:pt x="0" y="0"/>
                </a:moveTo>
                <a:lnTo>
                  <a:pt x="2032000" y="0"/>
                </a:lnTo>
                <a:lnTo>
                  <a:pt x="2032000" y="0"/>
                </a:lnTo>
                <a:lnTo>
                  <a:pt x="5080000" y="0"/>
                </a:lnTo>
                <a:lnTo>
                  <a:pt x="12192000" y="0"/>
                </a:lnTo>
                <a:lnTo>
                  <a:pt x="12192000" y="3540536"/>
                </a:lnTo>
                <a:lnTo>
                  <a:pt x="12192000" y="3540536"/>
                </a:lnTo>
                <a:lnTo>
                  <a:pt x="12192000" y="5057908"/>
                </a:lnTo>
                <a:lnTo>
                  <a:pt x="12192000" y="6069490"/>
                </a:lnTo>
                <a:lnTo>
                  <a:pt x="1768997" y="6076314"/>
                </a:lnTo>
                <a:lnTo>
                  <a:pt x="1509441" y="6368142"/>
                </a:lnTo>
                <a:lnTo>
                  <a:pt x="1212661" y="6077735"/>
                </a:lnTo>
                <a:lnTo>
                  <a:pt x="0" y="6069490"/>
                </a:lnTo>
                <a:lnTo>
                  <a:pt x="0" y="5057908"/>
                </a:lnTo>
                <a:lnTo>
                  <a:pt x="0" y="3540536"/>
                </a:lnTo>
                <a:lnTo>
                  <a:pt x="0" y="3540536"/>
                </a:lnTo>
                <a:lnTo>
                  <a:pt x="0" y="0"/>
                </a:lnTo>
                <a:close/>
              </a:path>
            </a:pathLst>
          </a:cu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1524" y="0"/>
            <a:ext cx="12188952" cy="31643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658" y="127000"/>
            <a:ext cx="1541342" cy="424866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6468980" y="2286000"/>
            <a:ext cx="2286000" cy="2286000"/>
          </a:xfrm>
          <a:prstGeom prst="ellipse">
            <a:avLst/>
          </a:prstGeom>
          <a:solidFill>
            <a:schemeClr val="bg2"/>
          </a:solidFill>
          <a:ln w="76200">
            <a:solidFill>
              <a:srgbClr val="3039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05064" y="2286000"/>
            <a:ext cx="2286000" cy="2286000"/>
          </a:xfrm>
          <a:prstGeom prst="ellipse">
            <a:avLst/>
          </a:prstGeom>
          <a:solidFill>
            <a:schemeClr val="bg2"/>
          </a:solidFill>
          <a:ln w="76200">
            <a:solidFill>
              <a:srgbClr val="3039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9500937" y="2286000"/>
            <a:ext cx="2286000" cy="2286000"/>
          </a:xfrm>
          <a:prstGeom prst="ellipse">
            <a:avLst/>
          </a:prstGeom>
          <a:solidFill>
            <a:schemeClr val="bg2"/>
          </a:solidFill>
          <a:ln w="76200">
            <a:solidFill>
              <a:srgbClr val="3039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437022" y="2286000"/>
            <a:ext cx="2286000" cy="2286000"/>
          </a:xfrm>
          <a:prstGeom prst="ellipse">
            <a:avLst/>
          </a:prstGeom>
          <a:solidFill>
            <a:schemeClr val="bg2"/>
          </a:solidFill>
          <a:ln w="76200">
            <a:solidFill>
              <a:srgbClr val="3039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 userDrawn="1">
            <p:ph type="body" sz="quarter" idx="13"/>
          </p:nvPr>
        </p:nvSpPr>
        <p:spPr>
          <a:xfrm>
            <a:off x="603502" y="2382838"/>
            <a:ext cx="1889125" cy="2032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 userDrawn="1">
            <p:ph type="body" sz="quarter" idx="14"/>
          </p:nvPr>
        </p:nvSpPr>
        <p:spPr>
          <a:xfrm>
            <a:off x="3635460" y="2382838"/>
            <a:ext cx="1889125" cy="2032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 userDrawn="1">
            <p:ph type="body" sz="quarter" idx="15"/>
          </p:nvPr>
        </p:nvSpPr>
        <p:spPr>
          <a:xfrm>
            <a:off x="6667418" y="2382838"/>
            <a:ext cx="1889125" cy="2032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 userDrawn="1">
            <p:ph type="body" sz="quarter" idx="16"/>
          </p:nvPr>
        </p:nvSpPr>
        <p:spPr>
          <a:xfrm>
            <a:off x="9699375" y="2382838"/>
            <a:ext cx="1889125" cy="2032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8" name="Text Placeholder 20"/>
          <p:cNvSpPr>
            <a:spLocks noGrp="1"/>
          </p:cNvSpPr>
          <p:nvPr>
            <p:ph type="body" sz="quarter" idx="10"/>
          </p:nvPr>
        </p:nvSpPr>
        <p:spPr>
          <a:xfrm>
            <a:off x="152400" y="127001"/>
            <a:ext cx="5237748" cy="558800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9" name="Text Placeholder 20"/>
          <p:cNvSpPr>
            <a:spLocks noGrp="1"/>
          </p:cNvSpPr>
          <p:nvPr>
            <p:ph type="body" sz="quarter" idx="11"/>
          </p:nvPr>
        </p:nvSpPr>
        <p:spPr>
          <a:xfrm>
            <a:off x="152399" y="641684"/>
            <a:ext cx="5237749" cy="385011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11164850" y="6504057"/>
            <a:ext cx="102715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 smtClean="0">
                <a:latin typeface="+mj-lt"/>
              </a:rPr>
              <a:t>AMZLO</a:t>
            </a:r>
            <a:endParaRPr lang="en-US" sz="1600" dirty="0">
              <a:latin typeface="+mj-lt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0" y="6519446"/>
            <a:ext cx="198311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1600">
                <a:latin typeface="+mj-lt"/>
              </a:defRPr>
            </a:lvl1pPr>
          </a:lstStyle>
          <a:p>
            <a:pPr lvl="0"/>
            <a:r>
              <a:rPr lang="en-US" dirty="0" smtClean="0"/>
              <a:t>Amazon Confidential</a:t>
            </a:r>
          </a:p>
        </p:txBody>
      </p:sp>
    </p:spTree>
    <p:extLst>
      <p:ext uri="{BB962C8B-B14F-4D97-AF65-F5344CB8AC3E}">
        <p14:creationId xmlns:p14="http://schemas.microsoft.com/office/powerpoint/2010/main" val="18635824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ular Callout 10"/>
          <p:cNvSpPr/>
          <p:nvPr userDrawn="1"/>
        </p:nvSpPr>
        <p:spPr>
          <a:xfrm>
            <a:off x="3048" y="0"/>
            <a:ext cx="12188952" cy="6400800"/>
          </a:xfrm>
          <a:custGeom>
            <a:avLst/>
            <a:gdLst>
              <a:gd name="connsiteX0" fmla="*/ 0 w 12192000"/>
              <a:gd name="connsiteY0" fmla="*/ 0 h 6069490"/>
              <a:gd name="connsiteX1" fmla="*/ 2032000 w 12192000"/>
              <a:gd name="connsiteY1" fmla="*/ 0 h 6069490"/>
              <a:gd name="connsiteX2" fmla="*/ 2032000 w 12192000"/>
              <a:gd name="connsiteY2" fmla="*/ 0 h 6069490"/>
              <a:gd name="connsiteX3" fmla="*/ 5080000 w 12192000"/>
              <a:gd name="connsiteY3" fmla="*/ 0 h 6069490"/>
              <a:gd name="connsiteX4" fmla="*/ 12192000 w 12192000"/>
              <a:gd name="connsiteY4" fmla="*/ 0 h 6069490"/>
              <a:gd name="connsiteX5" fmla="*/ 12192000 w 12192000"/>
              <a:gd name="connsiteY5" fmla="*/ 3540536 h 6069490"/>
              <a:gd name="connsiteX6" fmla="*/ 12192000 w 12192000"/>
              <a:gd name="connsiteY6" fmla="*/ 3540536 h 6069490"/>
              <a:gd name="connsiteX7" fmla="*/ 12192000 w 12192000"/>
              <a:gd name="connsiteY7" fmla="*/ 5057908 h 6069490"/>
              <a:gd name="connsiteX8" fmla="*/ 12192000 w 12192000"/>
              <a:gd name="connsiteY8" fmla="*/ 6069490 h 6069490"/>
              <a:gd name="connsiteX9" fmla="*/ 5080000 w 12192000"/>
              <a:gd name="connsiteY9" fmla="*/ 6069490 h 6069490"/>
              <a:gd name="connsiteX10" fmla="*/ 3598591 w 12192000"/>
              <a:gd name="connsiteY10" fmla="*/ 6679292 h 6069490"/>
              <a:gd name="connsiteX11" fmla="*/ 2032000 w 12192000"/>
              <a:gd name="connsiteY11" fmla="*/ 6069490 h 6069490"/>
              <a:gd name="connsiteX12" fmla="*/ 0 w 12192000"/>
              <a:gd name="connsiteY12" fmla="*/ 6069490 h 6069490"/>
              <a:gd name="connsiteX13" fmla="*/ 0 w 12192000"/>
              <a:gd name="connsiteY13" fmla="*/ 5057908 h 6069490"/>
              <a:gd name="connsiteX14" fmla="*/ 0 w 12192000"/>
              <a:gd name="connsiteY14" fmla="*/ 3540536 h 6069490"/>
              <a:gd name="connsiteX15" fmla="*/ 0 w 12192000"/>
              <a:gd name="connsiteY15" fmla="*/ 3540536 h 6069490"/>
              <a:gd name="connsiteX16" fmla="*/ 0 w 12192000"/>
              <a:gd name="connsiteY16" fmla="*/ 0 h 6069490"/>
              <a:gd name="connsiteX0" fmla="*/ 0 w 12192000"/>
              <a:gd name="connsiteY0" fmla="*/ 0 h 6679292"/>
              <a:gd name="connsiteX1" fmla="*/ 2032000 w 12192000"/>
              <a:gd name="connsiteY1" fmla="*/ 0 h 6679292"/>
              <a:gd name="connsiteX2" fmla="*/ 2032000 w 12192000"/>
              <a:gd name="connsiteY2" fmla="*/ 0 h 6679292"/>
              <a:gd name="connsiteX3" fmla="*/ 5080000 w 12192000"/>
              <a:gd name="connsiteY3" fmla="*/ 0 h 6679292"/>
              <a:gd name="connsiteX4" fmla="*/ 12192000 w 12192000"/>
              <a:gd name="connsiteY4" fmla="*/ 0 h 6679292"/>
              <a:gd name="connsiteX5" fmla="*/ 12192000 w 12192000"/>
              <a:gd name="connsiteY5" fmla="*/ 3540536 h 6679292"/>
              <a:gd name="connsiteX6" fmla="*/ 12192000 w 12192000"/>
              <a:gd name="connsiteY6" fmla="*/ 3540536 h 6679292"/>
              <a:gd name="connsiteX7" fmla="*/ 12192000 w 12192000"/>
              <a:gd name="connsiteY7" fmla="*/ 5057908 h 6679292"/>
              <a:gd name="connsiteX8" fmla="*/ 12192000 w 12192000"/>
              <a:gd name="connsiteY8" fmla="*/ 6069490 h 6679292"/>
              <a:gd name="connsiteX9" fmla="*/ 5080000 w 12192000"/>
              <a:gd name="connsiteY9" fmla="*/ 6069490 h 6679292"/>
              <a:gd name="connsiteX10" fmla="*/ 3598591 w 12192000"/>
              <a:gd name="connsiteY10" fmla="*/ 6679292 h 6679292"/>
              <a:gd name="connsiteX11" fmla="*/ 3035111 w 12192000"/>
              <a:gd name="connsiteY11" fmla="*/ 6110433 h 6679292"/>
              <a:gd name="connsiteX12" fmla="*/ 0 w 12192000"/>
              <a:gd name="connsiteY12" fmla="*/ 6069490 h 6679292"/>
              <a:gd name="connsiteX13" fmla="*/ 0 w 12192000"/>
              <a:gd name="connsiteY13" fmla="*/ 5057908 h 6679292"/>
              <a:gd name="connsiteX14" fmla="*/ 0 w 12192000"/>
              <a:gd name="connsiteY14" fmla="*/ 3540536 h 6679292"/>
              <a:gd name="connsiteX15" fmla="*/ 0 w 12192000"/>
              <a:gd name="connsiteY15" fmla="*/ 3540536 h 6679292"/>
              <a:gd name="connsiteX16" fmla="*/ 0 w 12192000"/>
              <a:gd name="connsiteY16" fmla="*/ 0 h 6679292"/>
              <a:gd name="connsiteX0" fmla="*/ 0 w 12192000"/>
              <a:gd name="connsiteY0" fmla="*/ 0 h 6679292"/>
              <a:gd name="connsiteX1" fmla="*/ 2032000 w 12192000"/>
              <a:gd name="connsiteY1" fmla="*/ 0 h 6679292"/>
              <a:gd name="connsiteX2" fmla="*/ 2032000 w 12192000"/>
              <a:gd name="connsiteY2" fmla="*/ 0 h 6679292"/>
              <a:gd name="connsiteX3" fmla="*/ 5080000 w 12192000"/>
              <a:gd name="connsiteY3" fmla="*/ 0 h 6679292"/>
              <a:gd name="connsiteX4" fmla="*/ 12192000 w 12192000"/>
              <a:gd name="connsiteY4" fmla="*/ 0 h 6679292"/>
              <a:gd name="connsiteX5" fmla="*/ 12192000 w 12192000"/>
              <a:gd name="connsiteY5" fmla="*/ 3540536 h 6679292"/>
              <a:gd name="connsiteX6" fmla="*/ 12192000 w 12192000"/>
              <a:gd name="connsiteY6" fmla="*/ 3540536 h 6679292"/>
              <a:gd name="connsiteX7" fmla="*/ 12192000 w 12192000"/>
              <a:gd name="connsiteY7" fmla="*/ 5057908 h 6679292"/>
              <a:gd name="connsiteX8" fmla="*/ 12192000 w 12192000"/>
              <a:gd name="connsiteY8" fmla="*/ 6069490 h 6679292"/>
              <a:gd name="connsiteX9" fmla="*/ 4035947 w 12192000"/>
              <a:gd name="connsiteY9" fmla="*/ 6076314 h 6679292"/>
              <a:gd name="connsiteX10" fmla="*/ 3598591 w 12192000"/>
              <a:gd name="connsiteY10" fmla="*/ 6679292 h 6679292"/>
              <a:gd name="connsiteX11" fmla="*/ 3035111 w 12192000"/>
              <a:gd name="connsiteY11" fmla="*/ 6110433 h 6679292"/>
              <a:gd name="connsiteX12" fmla="*/ 0 w 12192000"/>
              <a:gd name="connsiteY12" fmla="*/ 6069490 h 6679292"/>
              <a:gd name="connsiteX13" fmla="*/ 0 w 12192000"/>
              <a:gd name="connsiteY13" fmla="*/ 5057908 h 6679292"/>
              <a:gd name="connsiteX14" fmla="*/ 0 w 12192000"/>
              <a:gd name="connsiteY14" fmla="*/ 3540536 h 6679292"/>
              <a:gd name="connsiteX15" fmla="*/ 0 w 12192000"/>
              <a:gd name="connsiteY15" fmla="*/ 3540536 h 6679292"/>
              <a:gd name="connsiteX16" fmla="*/ 0 w 12192000"/>
              <a:gd name="connsiteY16" fmla="*/ 0 h 6679292"/>
              <a:gd name="connsiteX0" fmla="*/ 0 w 12192000"/>
              <a:gd name="connsiteY0" fmla="*/ 0 h 6679292"/>
              <a:gd name="connsiteX1" fmla="*/ 2032000 w 12192000"/>
              <a:gd name="connsiteY1" fmla="*/ 0 h 6679292"/>
              <a:gd name="connsiteX2" fmla="*/ 2032000 w 12192000"/>
              <a:gd name="connsiteY2" fmla="*/ 0 h 6679292"/>
              <a:gd name="connsiteX3" fmla="*/ 5080000 w 12192000"/>
              <a:gd name="connsiteY3" fmla="*/ 0 h 6679292"/>
              <a:gd name="connsiteX4" fmla="*/ 12192000 w 12192000"/>
              <a:gd name="connsiteY4" fmla="*/ 0 h 6679292"/>
              <a:gd name="connsiteX5" fmla="*/ 12192000 w 12192000"/>
              <a:gd name="connsiteY5" fmla="*/ 3540536 h 6679292"/>
              <a:gd name="connsiteX6" fmla="*/ 12192000 w 12192000"/>
              <a:gd name="connsiteY6" fmla="*/ 3540536 h 6679292"/>
              <a:gd name="connsiteX7" fmla="*/ 12192000 w 12192000"/>
              <a:gd name="connsiteY7" fmla="*/ 5057908 h 6679292"/>
              <a:gd name="connsiteX8" fmla="*/ 12192000 w 12192000"/>
              <a:gd name="connsiteY8" fmla="*/ 6069490 h 6679292"/>
              <a:gd name="connsiteX9" fmla="*/ 4035947 w 12192000"/>
              <a:gd name="connsiteY9" fmla="*/ 6076314 h 6679292"/>
              <a:gd name="connsiteX10" fmla="*/ 3598591 w 12192000"/>
              <a:gd name="connsiteY10" fmla="*/ 6679292 h 6679292"/>
              <a:gd name="connsiteX11" fmla="*/ 3035111 w 12192000"/>
              <a:gd name="connsiteY11" fmla="*/ 6096785 h 6679292"/>
              <a:gd name="connsiteX12" fmla="*/ 0 w 12192000"/>
              <a:gd name="connsiteY12" fmla="*/ 6069490 h 6679292"/>
              <a:gd name="connsiteX13" fmla="*/ 0 w 12192000"/>
              <a:gd name="connsiteY13" fmla="*/ 5057908 h 6679292"/>
              <a:gd name="connsiteX14" fmla="*/ 0 w 12192000"/>
              <a:gd name="connsiteY14" fmla="*/ 3540536 h 6679292"/>
              <a:gd name="connsiteX15" fmla="*/ 0 w 12192000"/>
              <a:gd name="connsiteY15" fmla="*/ 3540536 h 6679292"/>
              <a:gd name="connsiteX16" fmla="*/ 0 w 12192000"/>
              <a:gd name="connsiteY16" fmla="*/ 0 h 6679292"/>
              <a:gd name="connsiteX0" fmla="*/ 0 w 12192000"/>
              <a:gd name="connsiteY0" fmla="*/ 0 h 6679292"/>
              <a:gd name="connsiteX1" fmla="*/ 2032000 w 12192000"/>
              <a:gd name="connsiteY1" fmla="*/ 0 h 6679292"/>
              <a:gd name="connsiteX2" fmla="*/ 2032000 w 12192000"/>
              <a:gd name="connsiteY2" fmla="*/ 0 h 6679292"/>
              <a:gd name="connsiteX3" fmla="*/ 5080000 w 12192000"/>
              <a:gd name="connsiteY3" fmla="*/ 0 h 6679292"/>
              <a:gd name="connsiteX4" fmla="*/ 12192000 w 12192000"/>
              <a:gd name="connsiteY4" fmla="*/ 0 h 6679292"/>
              <a:gd name="connsiteX5" fmla="*/ 12192000 w 12192000"/>
              <a:gd name="connsiteY5" fmla="*/ 3540536 h 6679292"/>
              <a:gd name="connsiteX6" fmla="*/ 12192000 w 12192000"/>
              <a:gd name="connsiteY6" fmla="*/ 3540536 h 6679292"/>
              <a:gd name="connsiteX7" fmla="*/ 12192000 w 12192000"/>
              <a:gd name="connsiteY7" fmla="*/ 5057908 h 6679292"/>
              <a:gd name="connsiteX8" fmla="*/ 12192000 w 12192000"/>
              <a:gd name="connsiteY8" fmla="*/ 6069490 h 6679292"/>
              <a:gd name="connsiteX9" fmla="*/ 4035947 w 12192000"/>
              <a:gd name="connsiteY9" fmla="*/ 6076314 h 6679292"/>
              <a:gd name="connsiteX10" fmla="*/ 3598591 w 12192000"/>
              <a:gd name="connsiteY10" fmla="*/ 6679292 h 6679292"/>
              <a:gd name="connsiteX11" fmla="*/ 958661 w 12192000"/>
              <a:gd name="connsiteY11" fmla="*/ 6071385 h 6679292"/>
              <a:gd name="connsiteX12" fmla="*/ 0 w 12192000"/>
              <a:gd name="connsiteY12" fmla="*/ 6069490 h 6679292"/>
              <a:gd name="connsiteX13" fmla="*/ 0 w 12192000"/>
              <a:gd name="connsiteY13" fmla="*/ 5057908 h 6679292"/>
              <a:gd name="connsiteX14" fmla="*/ 0 w 12192000"/>
              <a:gd name="connsiteY14" fmla="*/ 3540536 h 6679292"/>
              <a:gd name="connsiteX15" fmla="*/ 0 w 12192000"/>
              <a:gd name="connsiteY15" fmla="*/ 3540536 h 6679292"/>
              <a:gd name="connsiteX16" fmla="*/ 0 w 12192000"/>
              <a:gd name="connsiteY16" fmla="*/ 0 h 66792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4035947 w 12192000"/>
              <a:gd name="connsiteY9" fmla="*/ 6076314 h 6564992"/>
              <a:gd name="connsiteX10" fmla="*/ 1566591 w 12192000"/>
              <a:gd name="connsiteY10" fmla="*/ 6564992 h 6564992"/>
              <a:gd name="connsiteX11" fmla="*/ 958661 w 12192000"/>
              <a:gd name="connsiteY11" fmla="*/ 607138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1762647 w 12192000"/>
              <a:gd name="connsiteY9" fmla="*/ 6063614 h 6564992"/>
              <a:gd name="connsiteX10" fmla="*/ 1566591 w 12192000"/>
              <a:gd name="connsiteY10" fmla="*/ 6564992 h 6564992"/>
              <a:gd name="connsiteX11" fmla="*/ 958661 w 12192000"/>
              <a:gd name="connsiteY11" fmla="*/ 607138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1762647 w 12192000"/>
              <a:gd name="connsiteY9" fmla="*/ 6063614 h 6564992"/>
              <a:gd name="connsiteX10" fmla="*/ 1566591 w 12192000"/>
              <a:gd name="connsiteY10" fmla="*/ 6564992 h 6564992"/>
              <a:gd name="connsiteX11" fmla="*/ 1244411 w 12192000"/>
              <a:gd name="connsiteY11" fmla="*/ 609043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1762647 w 12192000"/>
              <a:gd name="connsiteY9" fmla="*/ 6063614 h 6564992"/>
              <a:gd name="connsiteX10" fmla="*/ 1566591 w 12192000"/>
              <a:gd name="connsiteY10" fmla="*/ 6564992 h 6564992"/>
              <a:gd name="connsiteX11" fmla="*/ 1219011 w 12192000"/>
              <a:gd name="connsiteY11" fmla="*/ 605233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1762647 w 12192000"/>
              <a:gd name="connsiteY9" fmla="*/ 6063614 h 6564992"/>
              <a:gd name="connsiteX10" fmla="*/ 1566591 w 12192000"/>
              <a:gd name="connsiteY10" fmla="*/ 6564992 h 6564992"/>
              <a:gd name="connsiteX11" fmla="*/ 1206311 w 12192000"/>
              <a:gd name="connsiteY11" fmla="*/ 605868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1762647 w 12192000"/>
              <a:gd name="connsiteY9" fmla="*/ 6063614 h 6564992"/>
              <a:gd name="connsiteX10" fmla="*/ 1566591 w 12192000"/>
              <a:gd name="connsiteY10" fmla="*/ 6564992 h 6564992"/>
              <a:gd name="connsiteX11" fmla="*/ 1206311 w 12192000"/>
              <a:gd name="connsiteY11" fmla="*/ 610313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1762647 w 12192000"/>
              <a:gd name="connsiteY9" fmla="*/ 6063614 h 6564992"/>
              <a:gd name="connsiteX10" fmla="*/ 1566591 w 12192000"/>
              <a:gd name="connsiteY10" fmla="*/ 6564992 h 6564992"/>
              <a:gd name="connsiteX11" fmla="*/ 1206311 w 12192000"/>
              <a:gd name="connsiteY11" fmla="*/ 607773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1762647 w 12192000"/>
              <a:gd name="connsiteY9" fmla="*/ 6063614 h 6564992"/>
              <a:gd name="connsiteX10" fmla="*/ 1566591 w 12192000"/>
              <a:gd name="connsiteY10" fmla="*/ 6564992 h 6564992"/>
              <a:gd name="connsiteX11" fmla="*/ 1206311 w 12192000"/>
              <a:gd name="connsiteY11" fmla="*/ 607773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1768997 w 12192000"/>
              <a:gd name="connsiteY9" fmla="*/ 6076314 h 6564992"/>
              <a:gd name="connsiteX10" fmla="*/ 1566591 w 12192000"/>
              <a:gd name="connsiteY10" fmla="*/ 6564992 h 6564992"/>
              <a:gd name="connsiteX11" fmla="*/ 1206311 w 12192000"/>
              <a:gd name="connsiteY11" fmla="*/ 607773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1768997 w 12192000"/>
              <a:gd name="connsiteY9" fmla="*/ 6076314 h 6564992"/>
              <a:gd name="connsiteX10" fmla="*/ 1522141 w 12192000"/>
              <a:gd name="connsiteY10" fmla="*/ 6564992 h 6564992"/>
              <a:gd name="connsiteX11" fmla="*/ 1206311 w 12192000"/>
              <a:gd name="connsiteY11" fmla="*/ 607773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1768997 w 12192000"/>
              <a:gd name="connsiteY9" fmla="*/ 6076314 h 6564992"/>
              <a:gd name="connsiteX10" fmla="*/ 1515791 w 12192000"/>
              <a:gd name="connsiteY10" fmla="*/ 6564992 h 6564992"/>
              <a:gd name="connsiteX11" fmla="*/ 1206311 w 12192000"/>
              <a:gd name="connsiteY11" fmla="*/ 607773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1768997 w 12192000"/>
              <a:gd name="connsiteY9" fmla="*/ 6076314 h 6564992"/>
              <a:gd name="connsiteX10" fmla="*/ 1515791 w 12192000"/>
              <a:gd name="connsiteY10" fmla="*/ 6564992 h 6564992"/>
              <a:gd name="connsiteX11" fmla="*/ 1212661 w 12192000"/>
              <a:gd name="connsiteY11" fmla="*/ 606503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1768997 w 12192000"/>
              <a:gd name="connsiteY9" fmla="*/ 6076314 h 6564992"/>
              <a:gd name="connsiteX10" fmla="*/ 1515791 w 12192000"/>
              <a:gd name="connsiteY10" fmla="*/ 6564992 h 6564992"/>
              <a:gd name="connsiteX11" fmla="*/ 1212661 w 12192000"/>
              <a:gd name="connsiteY11" fmla="*/ 606503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425292"/>
              <a:gd name="connsiteX1" fmla="*/ 2032000 w 12192000"/>
              <a:gd name="connsiteY1" fmla="*/ 0 h 6425292"/>
              <a:gd name="connsiteX2" fmla="*/ 2032000 w 12192000"/>
              <a:gd name="connsiteY2" fmla="*/ 0 h 6425292"/>
              <a:gd name="connsiteX3" fmla="*/ 5080000 w 12192000"/>
              <a:gd name="connsiteY3" fmla="*/ 0 h 6425292"/>
              <a:gd name="connsiteX4" fmla="*/ 12192000 w 12192000"/>
              <a:gd name="connsiteY4" fmla="*/ 0 h 6425292"/>
              <a:gd name="connsiteX5" fmla="*/ 12192000 w 12192000"/>
              <a:gd name="connsiteY5" fmla="*/ 3540536 h 6425292"/>
              <a:gd name="connsiteX6" fmla="*/ 12192000 w 12192000"/>
              <a:gd name="connsiteY6" fmla="*/ 3540536 h 6425292"/>
              <a:gd name="connsiteX7" fmla="*/ 12192000 w 12192000"/>
              <a:gd name="connsiteY7" fmla="*/ 5057908 h 6425292"/>
              <a:gd name="connsiteX8" fmla="*/ 12192000 w 12192000"/>
              <a:gd name="connsiteY8" fmla="*/ 6069490 h 6425292"/>
              <a:gd name="connsiteX9" fmla="*/ 1768997 w 12192000"/>
              <a:gd name="connsiteY9" fmla="*/ 6076314 h 6425292"/>
              <a:gd name="connsiteX10" fmla="*/ 1503091 w 12192000"/>
              <a:gd name="connsiteY10" fmla="*/ 6425292 h 6425292"/>
              <a:gd name="connsiteX11" fmla="*/ 1212661 w 12192000"/>
              <a:gd name="connsiteY11" fmla="*/ 6065035 h 6425292"/>
              <a:gd name="connsiteX12" fmla="*/ 0 w 12192000"/>
              <a:gd name="connsiteY12" fmla="*/ 6069490 h 6425292"/>
              <a:gd name="connsiteX13" fmla="*/ 0 w 12192000"/>
              <a:gd name="connsiteY13" fmla="*/ 5057908 h 6425292"/>
              <a:gd name="connsiteX14" fmla="*/ 0 w 12192000"/>
              <a:gd name="connsiteY14" fmla="*/ 3540536 h 6425292"/>
              <a:gd name="connsiteX15" fmla="*/ 0 w 12192000"/>
              <a:gd name="connsiteY15" fmla="*/ 3540536 h 6425292"/>
              <a:gd name="connsiteX16" fmla="*/ 0 w 12192000"/>
              <a:gd name="connsiteY16" fmla="*/ 0 h 6425292"/>
              <a:gd name="connsiteX0" fmla="*/ 0 w 12192000"/>
              <a:gd name="connsiteY0" fmla="*/ 0 h 6425292"/>
              <a:gd name="connsiteX1" fmla="*/ 2032000 w 12192000"/>
              <a:gd name="connsiteY1" fmla="*/ 0 h 6425292"/>
              <a:gd name="connsiteX2" fmla="*/ 2032000 w 12192000"/>
              <a:gd name="connsiteY2" fmla="*/ 0 h 6425292"/>
              <a:gd name="connsiteX3" fmla="*/ 5080000 w 12192000"/>
              <a:gd name="connsiteY3" fmla="*/ 0 h 6425292"/>
              <a:gd name="connsiteX4" fmla="*/ 12192000 w 12192000"/>
              <a:gd name="connsiteY4" fmla="*/ 0 h 6425292"/>
              <a:gd name="connsiteX5" fmla="*/ 12192000 w 12192000"/>
              <a:gd name="connsiteY5" fmla="*/ 3540536 h 6425292"/>
              <a:gd name="connsiteX6" fmla="*/ 12192000 w 12192000"/>
              <a:gd name="connsiteY6" fmla="*/ 3540536 h 6425292"/>
              <a:gd name="connsiteX7" fmla="*/ 12192000 w 12192000"/>
              <a:gd name="connsiteY7" fmla="*/ 5057908 h 6425292"/>
              <a:gd name="connsiteX8" fmla="*/ 12192000 w 12192000"/>
              <a:gd name="connsiteY8" fmla="*/ 6069490 h 6425292"/>
              <a:gd name="connsiteX9" fmla="*/ 1768997 w 12192000"/>
              <a:gd name="connsiteY9" fmla="*/ 6076314 h 6425292"/>
              <a:gd name="connsiteX10" fmla="*/ 1503091 w 12192000"/>
              <a:gd name="connsiteY10" fmla="*/ 6425292 h 6425292"/>
              <a:gd name="connsiteX11" fmla="*/ 1212661 w 12192000"/>
              <a:gd name="connsiteY11" fmla="*/ 6077735 h 6425292"/>
              <a:gd name="connsiteX12" fmla="*/ 0 w 12192000"/>
              <a:gd name="connsiteY12" fmla="*/ 6069490 h 6425292"/>
              <a:gd name="connsiteX13" fmla="*/ 0 w 12192000"/>
              <a:gd name="connsiteY13" fmla="*/ 5057908 h 6425292"/>
              <a:gd name="connsiteX14" fmla="*/ 0 w 12192000"/>
              <a:gd name="connsiteY14" fmla="*/ 3540536 h 6425292"/>
              <a:gd name="connsiteX15" fmla="*/ 0 w 12192000"/>
              <a:gd name="connsiteY15" fmla="*/ 3540536 h 6425292"/>
              <a:gd name="connsiteX16" fmla="*/ 0 w 12192000"/>
              <a:gd name="connsiteY16" fmla="*/ 0 h 6425292"/>
              <a:gd name="connsiteX0" fmla="*/ 0 w 12192000"/>
              <a:gd name="connsiteY0" fmla="*/ 0 h 6368142"/>
              <a:gd name="connsiteX1" fmla="*/ 2032000 w 12192000"/>
              <a:gd name="connsiteY1" fmla="*/ 0 h 6368142"/>
              <a:gd name="connsiteX2" fmla="*/ 2032000 w 12192000"/>
              <a:gd name="connsiteY2" fmla="*/ 0 h 6368142"/>
              <a:gd name="connsiteX3" fmla="*/ 5080000 w 12192000"/>
              <a:gd name="connsiteY3" fmla="*/ 0 h 6368142"/>
              <a:gd name="connsiteX4" fmla="*/ 12192000 w 12192000"/>
              <a:gd name="connsiteY4" fmla="*/ 0 h 6368142"/>
              <a:gd name="connsiteX5" fmla="*/ 12192000 w 12192000"/>
              <a:gd name="connsiteY5" fmla="*/ 3540536 h 6368142"/>
              <a:gd name="connsiteX6" fmla="*/ 12192000 w 12192000"/>
              <a:gd name="connsiteY6" fmla="*/ 3540536 h 6368142"/>
              <a:gd name="connsiteX7" fmla="*/ 12192000 w 12192000"/>
              <a:gd name="connsiteY7" fmla="*/ 5057908 h 6368142"/>
              <a:gd name="connsiteX8" fmla="*/ 12192000 w 12192000"/>
              <a:gd name="connsiteY8" fmla="*/ 6069490 h 6368142"/>
              <a:gd name="connsiteX9" fmla="*/ 1768997 w 12192000"/>
              <a:gd name="connsiteY9" fmla="*/ 6076314 h 6368142"/>
              <a:gd name="connsiteX10" fmla="*/ 1509441 w 12192000"/>
              <a:gd name="connsiteY10" fmla="*/ 6368142 h 6368142"/>
              <a:gd name="connsiteX11" fmla="*/ 1212661 w 12192000"/>
              <a:gd name="connsiteY11" fmla="*/ 6077735 h 6368142"/>
              <a:gd name="connsiteX12" fmla="*/ 0 w 12192000"/>
              <a:gd name="connsiteY12" fmla="*/ 6069490 h 6368142"/>
              <a:gd name="connsiteX13" fmla="*/ 0 w 12192000"/>
              <a:gd name="connsiteY13" fmla="*/ 5057908 h 6368142"/>
              <a:gd name="connsiteX14" fmla="*/ 0 w 12192000"/>
              <a:gd name="connsiteY14" fmla="*/ 3540536 h 6368142"/>
              <a:gd name="connsiteX15" fmla="*/ 0 w 12192000"/>
              <a:gd name="connsiteY15" fmla="*/ 3540536 h 6368142"/>
              <a:gd name="connsiteX16" fmla="*/ 0 w 12192000"/>
              <a:gd name="connsiteY16" fmla="*/ 0 h 6368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192000" h="6368142">
                <a:moveTo>
                  <a:pt x="0" y="0"/>
                </a:moveTo>
                <a:lnTo>
                  <a:pt x="2032000" y="0"/>
                </a:lnTo>
                <a:lnTo>
                  <a:pt x="2032000" y="0"/>
                </a:lnTo>
                <a:lnTo>
                  <a:pt x="5080000" y="0"/>
                </a:lnTo>
                <a:lnTo>
                  <a:pt x="12192000" y="0"/>
                </a:lnTo>
                <a:lnTo>
                  <a:pt x="12192000" y="3540536"/>
                </a:lnTo>
                <a:lnTo>
                  <a:pt x="12192000" y="3540536"/>
                </a:lnTo>
                <a:lnTo>
                  <a:pt x="12192000" y="5057908"/>
                </a:lnTo>
                <a:lnTo>
                  <a:pt x="12192000" y="6069490"/>
                </a:lnTo>
                <a:lnTo>
                  <a:pt x="1768997" y="6076314"/>
                </a:lnTo>
                <a:lnTo>
                  <a:pt x="1509441" y="6368142"/>
                </a:lnTo>
                <a:lnTo>
                  <a:pt x="1212661" y="6077735"/>
                </a:lnTo>
                <a:lnTo>
                  <a:pt x="0" y="6069490"/>
                </a:lnTo>
                <a:lnTo>
                  <a:pt x="0" y="5057908"/>
                </a:lnTo>
                <a:lnTo>
                  <a:pt x="0" y="3540536"/>
                </a:lnTo>
                <a:lnTo>
                  <a:pt x="0" y="3540536"/>
                </a:lnTo>
                <a:lnTo>
                  <a:pt x="0" y="0"/>
                </a:lnTo>
                <a:close/>
              </a:path>
            </a:pathLst>
          </a:custGeom>
          <a:solidFill>
            <a:srgbClr val="3039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1524" y="0"/>
            <a:ext cx="12188952" cy="31643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658" y="127000"/>
            <a:ext cx="1541342" cy="424866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6468980" y="2286000"/>
            <a:ext cx="2286000" cy="2286000"/>
          </a:xfrm>
          <a:prstGeom prst="ellipse">
            <a:avLst/>
          </a:prstGeom>
          <a:solidFill>
            <a:schemeClr val="bg2"/>
          </a:solidFill>
          <a:ln w="762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05064" y="2286000"/>
            <a:ext cx="2286000" cy="2286000"/>
          </a:xfrm>
          <a:prstGeom prst="ellipse">
            <a:avLst/>
          </a:prstGeom>
          <a:solidFill>
            <a:schemeClr val="bg2"/>
          </a:solidFill>
          <a:ln w="762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9500937" y="2286000"/>
            <a:ext cx="2286000" cy="2286000"/>
          </a:xfrm>
          <a:prstGeom prst="ellipse">
            <a:avLst/>
          </a:prstGeom>
          <a:solidFill>
            <a:schemeClr val="bg2"/>
          </a:solidFill>
          <a:ln w="762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437022" y="2286000"/>
            <a:ext cx="2286000" cy="2286000"/>
          </a:xfrm>
          <a:prstGeom prst="ellipse">
            <a:avLst/>
          </a:prstGeom>
          <a:solidFill>
            <a:schemeClr val="bg2"/>
          </a:solidFill>
          <a:ln w="762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 userDrawn="1">
            <p:ph type="body" sz="quarter" idx="13"/>
          </p:nvPr>
        </p:nvSpPr>
        <p:spPr>
          <a:xfrm>
            <a:off x="603502" y="2382838"/>
            <a:ext cx="1889125" cy="2032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 userDrawn="1">
            <p:ph type="body" sz="quarter" idx="14"/>
          </p:nvPr>
        </p:nvSpPr>
        <p:spPr>
          <a:xfrm>
            <a:off x="3635460" y="2382838"/>
            <a:ext cx="1889125" cy="2032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 userDrawn="1">
            <p:ph type="body" sz="quarter" idx="15"/>
          </p:nvPr>
        </p:nvSpPr>
        <p:spPr>
          <a:xfrm>
            <a:off x="6667418" y="2382838"/>
            <a:ext cx="1889125" cy="2032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 userDrawn="1">
            <p:ph type="body" sz="quarter" idx="16"/>
          </p:nvPr>
        </p:nvSpPr>
        <p:spPr>
          <a:xfrm>
            <a:off x="9699375" y="2382838"/>
            <a:ext cx="1889125" cy="2032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8" name="Text Placeholder 20"/>
          <p:cNvSpPr>
            <a:spLocks noGrp="1"/>
          </p:cNvSpPr>
          <p:nvPr>
            <p:ph type="body" sz="quarter" idx="10"/>
          </p:nvPr>
        </p:nvSpPr>
        <p:spPr>
          <a:xfrm>
            <a:off x="152400" y="127001"/>
            <a:ext cx="5237748" cy="558800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11164850" y="6504057"/>
            <a:ext cx="102715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 smtClean="0">
                <a:latin typeface="+mj-lt"/>
              </a:rPr>
              <a:t>AMZLO</a:t>
            </a:r>
            <a:endParaRPr lang="en-US" sz="1600" dirty="0">
              <a:latin typeface="+mj-lt"/>
            </a:endParaRPr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11"/>
          </p:nvPr>
        </p:nvSpPr>
        <p:spPr>
          <a:xfrm>
            <a:off x="152399" y="641684"/>
            <a:ext cx="5237749" cy="385011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0" y="6519446"/>
            <a:ext cx="198311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1600">
                <a:latin typeface="+mj-lt"/>
              </a:defRPr>
            </a:lvl1pPr>
          </a:lstStyle>
          <a:p>
            <a:pPr lvl="0"/>
            <a:r>
              <a:rPr lang="en-US" dirty="0" smtClean="0"/>
              <a:t>Amazon Confidential</a:t>
            </a:r>
          </a:p>
        </p:txBody>
      </p:sp>
    </p:spTree>
    <p:extLst>
      <p:ext uri="{BB962C8B-B14F-4D97-AF65-F5344CB8AC3E}">
        <p14:creationId xmlns:p14="http://schemas.microsoft.com/office/powerpoint/2010/main" val="32259801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ular Callout 10"/>
          <p:cNvSpPr/>
          <p:nvPr userDrawn="1"/>
        </p:nvSpPr>
        <p:spPr>
          <a:xfrm>
            <a:off x="3048" y="0"/>
            <a:ext cx="12188952" cy="6400800"/>
          </a:xfrm>
          <a:custGeom>
            <a:avLst/>
            <a:gdLst>
              <a:gd name="connsiteX0" fmla="*/ 0 w 12192000"/>
              <a:gd name="connsiteY0" fmla="*/ 0 h 6069490"/>
              <a:gd name="connsiteX1" fmla="*/ 2032000 w 12192000"/>
              <a:gd name="connsiteY1" fmla="*/ 0 h 6069490"/>
              <a:gd name="connsiteX2" fmla="*/ 2032000 w 12192000"/>
              <a:gd name="connsiteY2" fmla="*/ 0 h 6069490"/>
              <a:gd name="connsiteX3" fmla="*/ 5080000 w 12192000"/>
              <a:gd name="connsiteY3" fmla="*/ 0 h 6069490"/>
              <a:gd name="connsiteX4" fmla="*/ 12192000 w 12192000"/>
              <a:gd name="connsiteY4" fmla="*/ 0 h 6069490"/>
              <a:gd name="connsiteX5" fmla="*/ 12192000 w 12192000"/>
              <a:gd name="connsiteY5" fmla="*/ 3540536 h 6069490"/>
              <a:gd name="connsiteX6" fmla="*/ 12192000 w 12192000"/>
              <a:gd name="connsiteY6" fmla="*/ 3540536 h 6069490"/>
              <a:gd name="connsiteX7" fmla="*/ 12192000 w 12192000"/>
              <a:gd name="connsiteY7" fmla="*/ 5057908 h 6069490"/>
              <a:gd name="connsiteX8" fmla="*/ 12192000 w 12192000"/>
              <a:gd name="connsiteY8" fmla="*/ 6069490 h 6069490"/>
              <a:gd name="connsiteX9" fmla="*/ 5080000 w 12192000"/>
              <a:gd name="connsiteY9" fmla="*/ 6069490 h 6069490"/>
              <a:gd name="connsiteX10" fmla="*/ 3598591 w 12192000"/>
              <a:gd name="connsiteY10" fmla="*/ 6679292 h 6069490"/>
              <a:gd name="connsiteX11" fmla="*/ 2032000 w 12192000"/>
              <a:gd name="connsiteY11" fmla="*/ 6069490 h 6069490"/>
              <a:gd name="connsiteX12" fmla="*/ 0 w 12192000"/>
              <a:gd name="connsiteY12" fmla="*/ 6069490 h 6069490"/>
              <a:gd name="connsiteX13" fmla="*/ 0 w 12192000"/>
              <a:gd name="connsiteY13" fmla="*/ 5057908 h 6069490"/>
              <a:gd name="connsiteX14" fmla="*/ 0 w 12192000"/>
              <a:gd name="connsiteY14" fmla="*/ 3540536 h 6069490"/>
              <a:gd name="connsiteX15" fmla="*/ 0 w 12192000"/>
              <a:gd name="connsiteY15" fmla="*/ 3540536 h 6069490"/>
              <a:gd name="connsiteX16" fmla="*/ 0 w 12192000"/>
              <a:gd name="connsiteY16" fmla="*/ 0 h 6069490"/>
              <a:gd name="connsiteX0" fmla="*/ 0 w 12192000"/>
              <a:gd name="connsiteY0" fmla="*/ 0 h 6679292"/>
              <a:gd name="connsiteX1" fmla="*/ 2032000 w 12192000"/>
              <a:gd name="connsiteY1" fmla="*/ 0 h 6679292"/>
              <a:gd name="connsiteX2" fmla="*/ 2032000 w 12192000"/>
              <a:gd name="connsiteY2" fmla="*/ 0 h 6679292"/>
              <a:gd name="connsiteX3" fmla="*/ 5080000 w 12192000"/>
              <a:gd name="connsiteY3" fmla="*/ 0 h 6679292"/>
              <a:gd name="connsiteX4" fmla="*/ 12192000 w 12192000"/>
              <a:gd name="connsiteY4" fmla="*/ 0 h 6679292"/>
              <a:gd name="connsiteX5" fmla="*/ 12192000 w 12192000"/>
              <a:gd name="connsiteY5" fmla="*/ 3540536 h 6679292"/>
              <a:gd name="connsiteX6" fmla="*/ 12192000 w 12192000"/>
              <a:gd name="connsiteY6" fmla="*/ 3540536 h 6679292"/>
              <a:gd name="connsiteX7" fmla="*/ 12192000 w 12192000"/>
              <a:gd name="connsiteY7" fmla="*/ 5057908 h 6679292"/>
              <a:gd name="connsiteX8" fmla="*/ 12192000 w 12192000"/>
              <a:gd name="connsiteY8" fmla="*/ 6069490 h 6679292"/>
              <a:gd name="connsiteX9" fmla="*/ 5080000 w 12192000"/>
              <a:gd name="connsiteY9" fmla="*/ 6069490 h 6679292"/>
              <a:gd name="connsiteX10" fmla="*/ 3598591 w 12192000"/>
              <a:gd name="connsiteY10" fmla="*/ 6679292 h 6679292"/>
              <a:gd name="connsiteX11" fmla="*/ 3035111 w 12192000"/>
              <a:gd name="connsiteY11" fmla="*/ 6110433 h 6679292"/>
              <a:gd name="connsiteX12" fmla="*/ 0 w 12192000"/>
              <a:gd name="connsiteY12" fmla="*/ 6069490 h 6679292"/>
              <a:gd name="connsiteX13" fmla="*/ 0 w 12192000"/>
              <a:gd name="connsiteY13" fmla="*/ 5057908 h 6679292"/>
              <a:gd name="connsiteX14" fmla="*/ 0 w 12192000"/>
              <a:gd name="connsiteY14" fmla="*/ 3540536 h 6679292"/>
              <a:gd name="connsiteX15" fmla="*/ 0 w 12192000"/>
              <a:gd name="connsiteY15" fmla="*/ 3540536 h 6679292"/>
              <a:gd name="connsiteX16" fmla="*/ 0 w 12192000"/>
              <a:gd name="connsiteY16" fmla="*/ 0 h 6679292"/>
              <a:gd name="connsiteX0" fmla="*/ 0 w 12192000"/>
              <a:gd name="connsiteY0" fmla="*/ 0 h 6679292"/>
              <a:gd name="connsiteX1" fmla="*/ 2032000 w 12192000"/>
              <a:gd name="connsiteY1" fmla="*/ 0 h 6679292"/>
              <a:gd name="connsiteX2" fmla="*/ 2032000 w 12192000"/>
              <a:gd name="connsiteY2" fmla="*/ 0 h 6679292"/>
              <a:gd name="connsiteX3" fmla="*/ 5080000 w 12192000"/>
              <a:gd name="connsiteY3" fmla="*/ 0 h 6679292"/>
              <a:gd name="connsiteX4" fmla="*/ 12192000 w 12192000"/>
              <a:gd name="connsiteY4" fmla="*/ 0 h 6679292"/>
              <a:gd name="connsiteX5" fmla="*/ 12192000 w 12192000"/>
              <a:gd name="connsiteY5" fmla="*/ 3540536 h 6679292"/>
              <a:gd name="connsiteX6" fmla="*/ 12192000 w 12192000"/>
              <a:gd name="connsiteY6" fmla="*/ 3540536 h 6679292"/>
              <a:gd name="connsiteX7" fmla="*/ 12192000 w 12192000"/>
              <a:gd name="connsiteY7" fmla="*/ 5057908 h 6679292"/>
              <a:gd name="connsiteX8" fmla="*/ 12192000 w 12192000"/>
              <a:gd name="connsiteY8" fmla="*/ 6069490 h 6679292"/>
              <a:gd name="connsiteX9" fmla="*/ 4035947 w 12192000"/>
              <a:gd name="connsiteY9" fmla="*/ 6076314 h 6679292"/>
              <a:gd name="connsiteX10" fmla="*/ 3598591 w 12192000"/>
              <a:gd name="connsiteY10" fmla="*/ 6679292 h 6679292"/>
              <a:gd name="connsiteX11" fmla="*/ 3035111 w 12192000"/>
              <a:gd name="connsiteY11" fmla="*/ 6110433 h 6679292"/>
              <a:gd name="connsiteX12" fmla="*/ 0 w 12192000"/>
              <a:gd name="connsiteY12" fmla="*/ 6069490 h 6679292"/>
              <a:gd name="connsiteX13" fmla="*/ 0 w 12192000"/>
              <a:gd name="connsiteY13" fmla="*/ 5057908 h 6679292"/>
              <a:gd name="connsiteX14" fmla="*/ 0 w 12192000"/>
              <a:gd name="connsiteY14" fmla="*/ 3540536 h 6679292"/>
              <a:gd name="connsiteX15" fmla="*/ 0 w 12192000"/>
              <a:gd name="connsiteY15" fmla="*/ 3540536 h 6679292"/>
              <a:gd name="connsiteX16" fmla="*/ 0 w 12192000"/>
              <a:gd name="connsiteY16" fmla="*/ 0 h 6679292"/>
              <a:gd name="connsiteX0" fmla="*/ 0 w 12192000"/>
              <a:gd name="connsiteY0" fmla="*/ 0 h 6679292"/>
              <a:gd name="connsiteX1" fmla="*/ 2032000 w 12192000"/>
              <a:gd name="connsiteY1" fmla="*/ 0 h 6679292"/>
              <a:gd name="connsiteX2" fmla="*/ 2032000 w 12192000"/>
              <a:gd name="connsiteY2" fmla="*/ 0 h 6679292"/>
              <a:gd name="connsiteX3" fmla="*/ 5080000 w 12192000"/>
              <a:gd name="connsiteY3" fmla="*/ 0 h 6679292"/>
              <a:gd name="connsiteX4" fmla="*/ 12192000 w 12192000"/>
              <a:gd name="connsiteY4" fmla="*/ 0 h 6679292"/>
              <a:gd name="connsiteX5" fmla="*/ 12192000 w 12192000"/>
              <a:gd name="connsiteY5" fmla="*/ 3540536 h 6679292"/>
              <a:gd name="connsiteX6" fmla="*/ 12192000 w 12192000"/>
              <a:gd name="connsiteY6" fmla="*/ 3540536 h 6679292"/>
              <a:gd name="connsiteX7" fmla="*/ 12192000 w 12192000"/>
              <a:gd name="connsiteY7" fmla="*/ 5057908 h 6679292"/>
              <a:gd name="connsiteX8" fmla="*/ 12192000 w 12192000"/>
              <a:gd name="connsiteY8" fmla="*/ 6069490 h 6679292"/>
              <a:gd name="connsiteX9" fmla="*/ 4035947 w 12192000"/>
              <a:gd name="connsiteY9" fmla="*/ 6076314 h 6679292"/>
              <a:gd name="connsiteX10" fmla="*/ 3598591 w 12192000"/>
              <a:gd name="connsiteY10" fmla="*/ 6679292 h 6679292"/>
              <a:gd name="connsiteX11" fmla="*/ 3035111 w 12192000"/>
              <a:gd name="connsiteY11" fmla="*/ 6096785 h 6679292"/>
              <a:gd name="connsiteX12" fmla="*/ 0 w 12192000"/>
              <a:gd name="connsiteY12" fmla="*/ 6069490 h 6679292"/>
              <a:gd name="connsiteX13" fmla="*/ 0 w 12192000"/>
              <a:gd name="connsiteY13" fmla="*/ 5057908 h 6679292"/>
              <a:gd name="connsiteX14" fmla="*/ 0 w 12192000"/>
              <a:gd name="connsiteY14" fmla="*/ 3540536 h 6679292"/>
              <a:gd name="connsiteX15" fmla="*/ 0 w 12192000"/>
              <a:gd name="connsiteY15" fmla="*/ 3540536 h 6679292"/>
              <a:gd name="connsiteX16" fmla="*/ 0 w 12192000"/>
              <a:gd name="connsiteY16" fmla="*/ 0 h 6679292"/>
              <a:gd name="connsiteX0" fmla="*/ 0 w 12192000"/>
              <a:gd name="connsiteY0" fmla="*/ 0 h 6679292"/>
              <a:gd name="connsiteX1" fmla="*/ 2032000 w 12192000"/>
              <a:gd name="connsiteY1" fmla="*/ 0 h 6679292"/>
              <a:gd name="connsiteX2" fmla="*/ 2032000 w 12192000"/>
              <a:gd name="connsiteY2" fmla="*/ 0 h 6679292"/>
              <a:gd name="connsiteX3" fmla="*/ 5080000 w 12192000"/>
              <a:gd name="connsiteY3" fmla="*/ 0 h 6679292"/>
              <a:gd name="connsiteX4" fmla="*/ 12192000 w 12192000"/>
              <a:gd name="connsiteY4" fmla="*/ 0 h 6679292"/>
              <a:gd name="connsiteX5" fmla="*/ 12192000 w 12192000"/>
              <a:gd name="connsiteY5" fmla="*/ 3540536 h 6679292"/>
              <a:gd name="connsiteX6" fmla="*/ 12192000 w 12192000"/>
              <a:gd name="connsiteY6" fmla="*/ 3540536 h 6679292"/>
              <a:gd name="connsiteX7" fmla="*/ 12192000 w 12192000"/>
              <a:gd name="connsiteY7" fmla="*/ 5057908 h 6679292"/>
              <a:gd name="connsiteX8" fmla="*/ 12192000 w 12192000"/>
              <a:gd name="connsiteY8" fmla="*/ 6069490 h 6679292"/>
              <a:gd name="connsiteX9" fmla="*/ 4035947 w 12192000"/>
              <a:gd name="connsiteY9" fmla="*/ 6076314 h 6679292"/>
              <a:gd name="connsiteX10" fmla="*/ 3598591 w 12192000"/>
              <a:gd name="connsiteY10" fmla="*/ 6679292 h 6679292"/>
              <a:gd name="connsiteX11" fmla="*/ 958661 w 12192000"/>
              <a:gd name="connsiteY11" fmla="*/ 6071385 h 6679292"/>
              <a:gd name="connsiteX12" fmla="*/ 0 w 12192000"/>
              <a:gd name="connsiteY12" fmla="*/ 6069490 h 6679292"/>
              <a:gd name="connsiteX13" fmla="*/ 0 w 12192000"/>
              <a:gd name="connsiteY13" fmla="*/ 5057908 h 6679292"/>
              <a:gd name="connsiteX14" fmla="*/ 0 w 12192000"/>
              <a:gd name="connsiteY14" fmla="*/ 3540536 h 6679292"/>
              <a:gd name="connsiteX15" fmla="*/ 0 w 12192000"/>
              <a:gd name="connsiteY15" fmla="*/ 3540536 h 6679292"/>
              <a:gd name="connsiteX16" fmla="*/ 0 w 12192000"/>
              <a:gd name="connsiteY16" fmla="*/ 0 h 66792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4035947 w 12192000"/>
              <a:gd name="connsiteY9" fmla="*/ 6076314 h 6564992"/>
              <a:gd name="connsiteX10" fmla="*/ 1566591 w 12192000"/>
              <a:gd name="connsiteY10" fmla="*/ 6564992 h 6564992"/>
              <a:gd name="connsiteX11" fmla="*/ 958661 w 12192000"/>
              <a:gd name="connsiteY11" fmla="*/ 607138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1762647 w 12192000"/>
              <a:gd name="connsiteY9" fmla="*/ 6063614 h 6564992"/>
              <a:gd name="connsiteX10" fmla="*/ 1566591 w 12192000"/>
              <a:gd name="connsiteY10" fmla="*/ 6564992 h 6564992"/>
              <a:gd name="connsiteX11" fmla="*/ 958661 w 12192000"/>
              <a:gd name="connsiteY11" fmla="*/ 607138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1762647 w 12192000"/>
              <a:gd name="connsiteY9" fmla="*/ 6063614 h 6564992"/>
              <a:gd name="connsiteX10" fmla="*/ 1566591 w 12192000"/>
              <a:gd name="connsiteY10" fmla="*/ 6564992 h 6564992"/>
              <a:gd name="connsiteX11" fmla="*/ 1244411 w 12192000"/>
              <a:gd name="connsiteY11" fmla="*/ 609043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1762647 w 12192000"/>
              <a:gd name="connsiteY9" fmla="*/ 6063614 h 6564992"/>
              <a:gd name="connsiteX10" fmla="*/ 1566591 w 12192000"/>
              <a:gd name="connsiteY10" fmla="*/ 6564992 h 6564992"/>
              <a:gd name="connsiteX11" fmla="*/ 1219011 w 12192000"/>
              <a:gd name="connsiteY11" fmla="*/ 605233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1762647 w 12192000"/>
              <a:gd name="connsiteY9" fmla="*/ 6063614 h 6564992"/>
              <a:gd name="connsiteX10" fmla="*/ 1566591 w 12192000"/>
              <a:gd name="connsiteY10" fmla="*/ 6564992 h 6564992"/>
              <a:gd name="connsiteX11" fmla="*/ 1206311 w 12192000"/>
              <a:gd name="connsiteY11" fmla="*/ 605868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1762647 w 12192000"/>
              <a:gd name="connsiteY9" fmla="*/ 6063614 h 6564992"/>
              <a:gd name="connsiteX10" fmla="*/ 1566591 w 12192000"/>
              <a:gd name="connsiteY10" fmla="*/ 6564992 h 6564992"/>
              <a:gd name="connsiteX11" fmla="*/ 1206311 w 12192000"/>
              <a:gd name="connsiteY11" fmla="*/ 610313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1762647 w 12192000"/>
              <a:gd name="connsiteY9" fmla="*/ 6063614 h 6564992"/>
              <a:gd name="connsiteX10" fmla="*/ 1566591 w 12192000"/>
              <a:gd name="connsiteY10" fmla="*/ 6564992 h 6564992"/>
              <a:gd name="connsiteX11" fmla="*/ 1206311 w 12192000"/>
              <a:gd name="connsiteY11" fmla="*/ 607773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1762647 w 12192000"/>
              <a:gd name="connsiteY9" fmla="*/ 6063614 h 6564992"/>
              <a:gd name="connsiteX10" fmla="*/ 1566591 w 12192000"/>
              <a:gd name="connsiteY10" fmla="*/ 6564992 h 6564992"/>
              <a:gd name="connsiteX11" fmla="*/ 1206311 w 12192000"/>
              <a:gd name="connsiteY11" fmla="*/ 607773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1768997 w 12192000"/>
              <a:gd name="connsiteY9" fmla="*/ 6076314 h 6564992"/>
              <a:gd name="connsiteX10" fmla="*/ 1566591 w 12192000"/>
              <a:gd name="connsiteY10" fmla="*/ 6564992 h 6564992"/>
              <a:gd name="connsiteX11" fmla="*/ 1206311 w 12192000"/>
              <a:gd name="connsiteY11" fmla="*/ 607773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1768997 w 12192000"/>
              <a:gd name="connsiteY9" fmla="*/ 6076314 h 6564992"/>
              <a:gd name="connsiteX10" fmla="*/ 1522141 w 12192000"/>
              <a:gd name="connsiteY10" fmla="*/ 6564992 h 6564992"/>
              <a:gd name="connsiteX11" fmla="*/ 1206311 w 12192000"/>
              <a:gd name="connsiteY11" fmla="*/ 607773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1768997 w 12192000"/>
              <a:gd name="connsiteY9" fmla="*/ 6076314 h 6564992"/>
              <a:gd name="connsiteX10" fmla="*/ 1515791 w 12192000"/>
              <a:gd name="connsiteY10" fmla="*/ 6564992 h 6564992"/>
              <a:gd name="connsiteX11" fmla="*/ 1206311 w 12192000"/>
              <a:gd name="connsiteY11" fmla="*/ 607773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1768997 w 12192000"/>
              <a:gd name="connsiteY9" fmla="*/ 6076314 h 6564992"/>
              <a:gd name="connsiteX10" fmla="*/ 1515791 w 12192000"/>
              <a:gd name="connsiteY10" fmla="*/ 6564992 h 6564992"/>
              <a:gd name="connsiteX11" fmla="*/ 1212661 w 12192000"/>
              <a:gd name="connsiteY11" fmla="*/ 606503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1768997 w 12192000"/>
              <a:gd name="connsiteY9" fmla="*/ 6076314 h 6564992"/>
              <a:gd name="connsiteX10" fmla="*/ 1515791 w 12192000"/>
              <a:gd name="connsiteY10" fmla="*/ 6564992 h 6564992"/>
              <a:gd name="connsiteX11" fmla="*/ 1212661 w 12192000"/>
              <a:gd name="connsiteY11" fmla="*/ 606503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425292"/>
              <a:gd name="connsiteX1" fmla="*/ 2032000 w 12192000"/>
              <a:gd name="connsiteY1" fmla="*/ 0 h 6425292"/>
              <a:gd name="connsiteX2" fmla="*/ 2032000 w 12192000"/>
              <a:gd name="connsiteY2" fmla="*/ 0 h 6425292"/>
              <a:gd name="connsiteX3" fmla="*/ 5080000 w 12192000"/>
              <a:gd name="connsiteY3" fmla="*/ 0 h 6425292"/>
              <a:gd name="connsiteX4" fmla="*/ 12192000 w 12192000"/>
              <a:gd name="connsiteY4" fmla="*/ 0 h 6425292"/>
              <a:gd name="connsiteX5" fmla="*/ 12192000 w 12192000"/>
              <a:gd name="connsiteY5" fmla="*/ 3540536 h 6425292"/>
              <a:gd name="connsiteX6" fmla="*/ 12192000 w 12192000"/>
              <a:gd name="connsiteY6" fmla="*/ 3540536 h 6425292"/>
              <a:gd name="connsiteX7" fmla="*/ 12192000 w 12192000"/>
              <a:gd name="connsiteY7" fmla="*/ 5057908 h 6425292"/>
              <a:gd name="connsiteX8" fmla="*/ 12192000 w 12192000"/>
              <a:gd name="connsiteY8" fmla="*/ 6069490 h 6425292"/>
              <a:gd name="connsiteX9" fmla="*/ 1768997 w 12192000"/>
              <a:gd name="connsiteY9" fmla="*/ 6076314 h 6425292"/>
              <a:gd name="connsiteX10" fmla="*/ 1503091 w 12192000"/>
              <a:gd name="connsiteY10" fmla="*/ 6425292 h 6425292"/>
              <a:gd name="connsiteX11" fmla="*/ 1212661 w 12192000"/>
              <a:gd name="connsiteY11" fmla="*/ 6065035 h 6425292"/>
              <a:gd name="connsiteX12" fmla="*/ 0 w 12192000"/>
              <a:gd name="connsiteY12" fmla="*/ 6069490 h 6425292"/>
              <a:gd name="connsiteX13" fmla="*/ 0 w 12192000"/>
              <a:gd name="connsiteY13" fmla="*/ 5057908 h 6425292"/>
              <a:gd name="connsiteX14" fmla="*/ 0 w 12192000"/>
              <a:gd name="connsiteY14" fmla="*/ 3540536 h 6425292"/>
              <a:gd name="connsiteX15" fmla="*/ 0 w 12192000"/>
              <a:gd name="connsiteY15" fmla="*/ 3540536 h 6425292"/>
              <a:gd name="connsiteX16" fmla="*/ 0 w 12192000"/>
              <a:gd name="connsiteY16" fmla="*/ 0 h 6425292"/>
              <a:gd name="connsiteX0" fmla="*/ 0 w 12192000"/>
              <a:gd name="connsiteY0" fmla="*/ 0 h 6425292"/>
              <a:gd name="connsiteX1" fmla="*/ 2032000 w 12192000"/>
              <a:gd name="connsiteY1" fmla="*/ 0 h 6425292"/>
              <a:gd name="connsiteX2" fmla="*/ 2032000 w 12192000"/>
              <a:gd name="connsiteY2" fmla="*/ 0 h 6425292"/>
              <a:gd name="connsiteX3" fmla="*/ 5080000 w 12192000"/>
              <a:gd name="connsiteY3" fmla="*/ 0 h 6425292"/>
              <a:gd name="connsiteX4" fmla="*/ 12192000 w 12192000"/>
              <a:gd name="connsiteY4" fmla="*/ 0 h 6425292"/>
              <a:gd name="connsiteX5" fmla="*/ 12192000 w 12192000"/>
              <a:gd name="connsiteY5" fmla="*/ 3540536 h 6425292"/>
              <a:gd name="connsiteX6" fmla="*/ 12192000 w 12192000"/>
              <a:gd name="connsiteY6" fmla="*/ 3540536 h 6425292"/>
              <a:gd name="connsiteX7" fmla="*/ 12192000 w 12192000"/>
              <a:gd name="connsiteY7" fmla="*/ 5057908 h 6425292"/>
              <a:gd name="connsiteX8" fmla="*/ 12192000 w 12192000"/>
              <a:gd name="connsiteY8" fmla="*/ 6069490 h 6425292"/>
              <a:gd name="connsiteX9" fmla="*/ 1768997 w 12192000"/>
              <a:gd name="connsiteY9" fmla="*/ 6076314 h 6425292"/>
              <a:gd name="connsiteX10" fmla="*/ 1503091 w 12192000"/>
              <a:gd name="connsiteY10" fmla="*/ 6425292 h 6425292"/>
              <a:gd name="connsiteX11" fmla="*/ 1212661 w 12192000"/>
              <a:gd name="connsiteY11" fmla="*/ 6077735 h 6425292"/>
              <a:gd name="connsiteX12" fmla="*/ 0 w 12192000"/>
              <a:gd name="connsiteY12" fmla="*/ 6069490 h 6425292"/>
              <a:gd name="connsiteX13" fmla="*/ 0 w 12192000"/>
              <a:gd name="connsiteY13" fmla="*/ 5057908 h 6425292"/>
              <a:gd name="connsiteX14" fmla="*/ 0 w 12192000"/>
              <a:gd name="connsiteY14" fmla="*/ 3540536 h 6425292"/>
              <a:gd name="connsiteX15" fmla="*/ 0 w 12192000"/>
              <a:gd name="connsiteY15" fmla="*/ 3540536 h 6425292"/>
              <a:gd name="connsiteX16" fmla="*/ 0 w 12192000"/>
              <a:gd name="connsiteY16" fmla="*/ 0 h 6425292"/>
              <a:gd name="connsiteX0" fmla="*/ 0 w 12192000"/>
              <a:gd name="connsiteY0" fmla="*/ 0 h 6368142"/>
              <a:gd name="connsiteX1" fmla="*/ 2032000 w 12192000"/>
              <a:gd name="connsiteY1" fmla="*/ 0 h 6368142"/>
              <a:gd name="connsiteX2" fmla="*/ 2032000 w 12192000"/>
              <a:gd name="connsiteY2" fmla="*/ 0 h 6368142"/>
              <a:gd name="connsiteX3" fmla="*/ 5080000 w 12192000"/>
              <a:gd name="connsiteY3" fmla="*/ 0 h 6368142"/>
              <a:gd name="connsiteX4" fmla="*/ 12192000 w 12192000"/>
              <a:gd name="connsiteY4" fmla="*/ 0 h 6368142"/>
              <a:gd name="connsiteX5" fmla="*/ 12192000 w 12192000"/>
              <a:gd name="connsiteY5" fmla="*/ 3540536 h 6368142"/>
              <a:gd name="connsiteX6" fmla="*/ 12192000 w 12192000"/>
              <a:gd name="connsiteY6" fmla="*/ 3540536 h 6368142"/>
              <a:gd name="connsiteX7" fmla="*/ 12192000 w 12192000"/>
              <a:gd name="connsiteY7" fmla="*/ 5057908 h 6368142"/>
              <a:gd name="connsiteX8" fmla="*/ 12192000 w 12192000"/>
              <a:gd name="connsiteY8" fmla="*/ 6069490 h 6368142"/>
              <a:gd name="connsiteX9" fmla="*/ 1768997 w 12192000"/>
              <a:gd name="connsiteY9" fmla="*/ 6076314 h 6368142"/>
              <a:gd name="connsiteX10" fmla="*/ 1509441 w 12192000"/>
              <a:gd name="connsiteY10" fmla="*/ 6368142 h 6368142"/>
              <a:gd name="connsiteX11" fmla="*/ 1212661 w 12192000"/>
              <a:gd name="connsiteY11" fmla="*/ 6077735 h 6368142"/>
              <a:gd name="connsiteX12" fmla="*/ 0 w 12192000"/>
              <a:gd name="connsiteY12" fmla="*/ 6069490 h 6368142"/>
              <a:gd name="connsiteX13" fmla="*/ 0 w 12192000"/>
              <a:gd name="connsiteY13" fmla="*/ 5057908 h 6368142"/>
              <a:gd name="connsiteX14" fmla="*/ 0 w 12192000"/>
              <a:gd name="connsiteY14" fmla="*/ 3540536 h 6368142"/>
              <a:gd name="connsiteX15" fmla="*/ 0 w 12192000"/>
              <a:gd name="connsiteY15" fmla="*/ 3540536 h 6368142"/>
              <a:gd name="connsiteX16" fmla="*/ 0 w 12192000"/>
              <a:gd name="connsiteY16" fmla="*/ 0 h 6368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192000" h="6368142">
                <a:moveTo>
                  <a:pt x="0" y="0"/>
                </a:moveTo>
                <a:lnTo>
                  <a:pt x="2032000" y="0"/>
                </a:lnTo>
                <a:lnTo>
                  <a:pt x="2032000" y="0"/>
                </a:lnTo>
                <a:lnTo>
                  <a:pt x="5080000" y="0"/>
                </a:lnTo>
                <a:lnTo>
                  <a:pt x="12192000" y="0"/>
                </a:lnTo>
                <a:lnTo>
                  <a:pt x="12192000" y="3540536"/>
                </a:lnTo>
                <a:lnTo>
                  <a:pt x="12192000" y="3540536"/>
                </a:lnTo>
                <a:lnTo>
                  <a:pt x="12192000" y="5057908"/>
                </a:lnTo>
                <a:lnTo>
                  <a:pt x="12192000" y="6069490"/>
                </a:lnTo>
                <a:lnTo>
                  <a:pt x="1768997" y="6076314"/>
                </a:lnTo>
                <a:lnTo>
                  <a:pt x="1509441" y="6368142"/>
                </a:lnTo>
                <a:lnTo>
                  <a:pt x="1212661" y="6077735"/>
                </a:lnTo>
                <a:lnTo>
                  <a:pt x="0" y="6069490"/>
                </a:lnTo>
                <a:lnTo>
                  <a:pt x="0" y="5057908"/>
                </a:lnTo>
                <a:lnTo>
                  <a:pt x="0" y="3540536"/>
                </a:lnTo>
                <a:lnTo>
                  <a:pt x="0" y="3540536"/>
                </a:lnTo>
                <a:lnTo>
                  <a:pt x="0" y="0"/>
                </a:lnTo>
                <a:close/>
              </a:path>
            </a:pathLst>
          </a:cu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1524" y="0"/>
            <a:ext cx="12188952" cy="31643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658" y="127000"/>
            <a:ext cx="1541342" cy="424866"/>
          </a:xfrm>
          <a:prstGeom prst="rect">
            <a:avLst/>
          </a:prstGeom>
        </p:spPr>
      </p:pic>
      <p:sp>
        <p:nvSpPr>
          <p:cNvPr id="28" name="Text Placeholder 20"/>
          <p:cNvSpPr>
            <a:spLocks noGrp="1"/>
          </p:cNvSpPr>
          <p:nvPr>
            <p:ph type="body" sz="quarter" idx="10"/>
          </p:nvPr>
        </p:nvSpPr>
        <p:spPr>
          <a:xfrm>
            <a:off x="152400" y="127001"/>
            <a:ext cx="5237748" cy="558800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11164850" y="6504057"/>
            <a:ext cx="102715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 smtClean="0">
                <a:latin typeface="+mj-lt"/>
              </a:rPr>
              <a:t>AMZLO</a:t>
            </a:r>
            <a:endParaRPr lang="en-US" sz="1600" dirty="0">
              <a:latin typeface="+mj-lt"/>
            </a:endParaRPr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1"/>
          </p:nvPr>
        </p:nvSpPr>
        <p:spPr>
          <a:xfrm>
            <a:off x="152399" y="641684"/>
            <a:ext cx="5237749" cy="385011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258794" y="6467690"/>
            <a:ext cx="2596551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1600">
                <a:latin typeface="+mj-lt"/>
              </a:defRPr>
            </a:lvl1pPr>
          </a:lstStyle>
          <a:p>
            <a:pPr lvl="0"/>
            <a:r>
              <a:rPr lang="en-US" dirty="0" smtClean="0"/>
              <a:t>Amazon Confidential</a:t>
            </a:r>
          </a:p>
        </p:txBody>
      </p:sp>
    </p:spTree>
    <p:extLst>
      <p:ext uri="{BB962C8B-B14F-4D97-AF65-F5344CB8AC3E}">
        <p14:creationId xmlns:p14="http://schemas.microsoft.com/office/powerpoint/2010/main" val="42530814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ular Callout 10"/>
          <p:cNvSpPr/>
          <p:nvPr userDrawn="1"/>
        </p:nvSpPr>
        <p:spPr>
          <a:xfrm>
            <a:off x="3048" y="0"/>
            <a:ext cx="12188952" cy="6400800"/>
          </a:xfrm>
          <a:custGeom>
            <a:avLst/>
            <a:gdLst>
              <a:gd name="connsiteX0" fmla="*/ 0 w 12192000"/>
              <a:gd name="connsiteY0" fmla="*/ 0 h 6069490"/>
              <a:gd name="connsiteX1" fmla="*/ 2032000 w 12192000"/>
              <a:gd name="connsiteY1" fmla="*/ 0 h 6069490"/>
              <a:gd name="connsiteX2" fmla="*/ 2032000 w 12192000"/>
              <a:gd name="connsiteY2" fmla="*/ 0 h 6069490"/>
              <a:gd name="connsiteX3" fmla="*/ 5080000 w 12192000"/>
              <a:gd name="connsiteY3" fmla="*/ 0 h 6069490"/>
              <a:gd name="connsiteX4" fmla="*/ 12192000 w 12192000"/>
              <a:gd name="connsiteY4" fmla="*/ 0 h 6069490"/>
              <a:gd name="connsiteX5" fmla="*/ 12192000 w 12192000"/>
              <a:gd name="connsiteY5" fmla="*/ 3540536 h 6069490"/>
              <a:gd name="connsiteX6" fmla="*/ 12192000 w 12192000"/>
              <a:gd name="connsiteY6" fmla="*/ 3540536 h 6069490"/>
              <a:gd name="connsiteX7" fmla="*/ 12192000 w 12192000"/>
              <a:gd name="connsiteY7" fmla="*/ 5057908 h 6069490"/>
              <a:gd name="connsiteX8" fmla="*/ 12192000 w 12192000"/>
              <a:gd name="connsiteY8" fmla="*/ 6069490 h 6069490"/>
              <a:gd name="connsiteX9" fmla="*/ 5080000 w 12192000"/>
              <a:gd name="connsiteY9" fmla="*/ 6069490 h 6069490"/>
              <a:gd name="connsiteX10" fmla="*/ 3598591 w 12192000"/>
              <a:gd name="connsiteY10" fmla="*/ 6679292 h 6069490"/>
              <a:gd name="connsiteX11" fmla="*/ 2032000 w 12192000"/>
              <a:gd name="connsiteY11" fmla="*/ 6069490 h 6069490"/>
              <a:gd name="connsiteX12" fmla="*/ 0 w 12192000"/>
              <a:gd name="connsiteY12" fmla="*/ 6069490 h 6069490"/>
              <a:gd name="connsiteX13" fmla="*/ 0 w 12192000"/>
              <a:gd name="connsiteY13" fmla="*/ 5057908 h 6069490"/>
              <a:gd name="connsiteX14" fmla="*/ 0 w 12192000"/>
              <a:gd name="connsiteY14" fmla="*/ 3540536 h 6069490"/>
              <a:gd name="connsiteX15" fmla="*/ 0 w 12192000"/>
              <a:gd name="connsiteY15" fmla="*/ 3540536 h 6069490"/>
              <a:gd name="connsiteX16" fmla="*/ 0 w 12192000"/>
              <a:gd name="connsiteY16" fmla="*/ 0 h 6069490"/>
              <a:gd name="connsiteX0" fmla="*/ 0 w 12192000"/>
              <a:gd name="connsiteY0" fmla="*/ 0 h 6679292"/>
              <a:gd name="connsiteX1" fmla="*/ 2032000 w 12192000"/>
              <a:gd name="connsiteY1" fmla="*/ 0 h 6679292"/>
              <a:gd name="connsiteX2" fmla="*/ 2032000 w 12192000"/>
              <a:gd name="connsiteY2" fmla="*/ 0 h 6679292"/>
              <a:gd name="connsiteX3" fmla="*/ 5080000 w 12192000"/>
              <a:gd name="connsiteY3" fmla="*/ 0 h 6679292"/>
              <a:gd name="connsiteX4" fmla="*/ 12192000 w 12192000"/>
              <a:gd name="connsiteY4" fmla="*/ 0 h 6679292"/>
              <a:gd name="connsiteX5" fmla="*/ 12192000 w 12192000"/>
              <a:gd name="connsiteY5" fmla="*/ 3540536 h 6679292"/>
              <a:gd name="connsiteX6" fmla="*/ 12192000 w 12192000"/>
              <a:gd name="connsiteY6" fmla="*/ 3540536 h 6679292"/>
              <a:gd name="connsiteX7" fmla="*/ 12192000 w 12192000"/>
              <a:gd name="connsiteY7" fmla="*/ 5057908 h 6679292"/>
              <a:gd name="connsiteX8" fmla="*/ 12192000 w 12192000"/>
              <a:gd name="connsiteY8" fmla="*/ 6069490 h 6679292"/>
              <a:gd name="connsiteX9" fmla="*/ 5080000 w 12192000"/>
              <a:gd name="connsiteY9" fmla="*/ 6069490 h 6679292"/>
              <a:gd name="connsiteX10" fmla="*/ 3598591 w 12192000"/>
              <a:gd name="connsiteY10" fmla="*/ 6679292 h 6679292"/>
              <a:gd name="connsiteX11" fmla="*/ 3035111 w 12192000"/>
              <a:gd name="connsiteY11" fmla="*/ 6110433 h 6679292"/>
              <a:gd name="connsiteX12" fmla="*/ 0 w 12192000"/>
              <a:gd name="connsiteY12" fmla="*/ 6069490 h 6679292"/>
              <a:gd name="connsiteX13" fmla="*/ 0 w 12192000"/>
              <a:gd name="connsiteY13" fmla="*/ 5057908 h 6679292"/>
              <a:gd name="connsiteX14" fmla="*/ 0 w 12192000"/>
              <a:gd name="connsiteY14" fmla="*/ 3540536 h 6679292"/>
              <a:gd name="connsiteX15" fmla="*/ 0 w 12192000"/>
              <a:gd name="connsiteY15" fmla="*/ 3540536 h 6679292"/>
              <a:gd name="connsiteX16" fmla="*/ 0 w 12192000"/>
              <a:gd name="connsiteY16" fmla="*/ 0 h 6679292"/>
              <a:gd name="connsiteX0" fmla="*/ 0 w 12192000"/>
              <a:gd name="connsiteY0" fmla="*/ 0 h 6679292"/>
              <a:gd name="connsiteX1" fmla="*/ 2032000 w 12192000"/>
              <a:gd name="connsiteY1" fmla="*/ 0 h 6679292"/>
              <a:gd name="connsiteX2" fmla="*/ 2032000 w 12192000"/>
              <a:gd name="connsiteY2" fmla="*/ 0 h 6679292"/>
              <a:gd name="connsiteX3" fmla="*/ 5080000 w 12192000"/>
              <a:gd name="connsiteY3" fmla="*/ 0 h 6679292"/>
              <a:gd name="connsiteX4" fmla="*/ 12192000 w 12192000"/>
              <a:gd name="connsiteY4" fmla="*/ 0 h 6679292"/>
              <a:gd name="connsiteX5" fmla="*/ 12192000 w 12192000"/>
              <a:gd name="connsiteY5" fmla="*/ 3540536 h 6679292"/>
              <a:gd name="connsiteX6" fmla="*/ 12192000 w 12192000"/>
              <a:gd name="connsiteY6" fmla="*/ 3540536 h 6679292"/>
              <a:gd name="connsiteX7" fmla="*/ 12192000 w 12192000"/>
              <a:gd name="connsiteY7" fmla="*/ 5057908 h 6679292"/>
              <a:gd name="connsiteX8" fmla="*/ 12192000 w 12192000"/>
              <a:gd name="connsiteY8" fmla="*/ 6069490 h 6679292"/>
              <a:gd name="connsiteX9" fmla="*/ 4035947 w 12192000"/>
              <a:gd name="connsiteY9" fmla="*/ 6076314 h 6679292"/>
              <a:gd name="connsiteX10" fmla="*/ 3598591 w 12192000"/>
              <a:gd name="connsiteY10" fmla="*/ 6679292 h 6679292"/>
              <a:gd name="connsiteX11" fmla="*/ 3035111 w 12192000"/>
              <a:gd name="connsiteY11" fmla="*/ 6110433 h 6679292"/>
              <a:gd name="connsiteX12" fmla="*/ 0 w 12192000"/>
              <a:gd name="connsiteY12" fmla="*/ 6069490 h 6679292"/>
              <a:gd name="connsiteX13" fmla="*/ 0 w 12192000"/>
              <a:gd name="connsiteY13" fmla="*/ 5057908 h 6679292"/>
              <a:gd name="connsiteX14" fmla="*/ 0 w 12192000"/>
              <a:gd name="connsiteY14" fmla="*/ 3540536 h 6679292"/>
              <a:gd name="connsiteX15" fmla="*/ 0 w 12192000"/>
              <a:gd name="connsiteY15" fmla="*/ 3540536 h 6679292"/>
              <a:gd name="connsiteX16" fmla="*/ 0 w 12192000"/>
              <a:gd name="connsiteY16" fmla="*/ 0 h 6679292"/>
              <a:gd name="connsiteX0" fmla="*/ 0 w 12192000"/>
              <a:gd name="connsiteY0" fmla="*/ 0 h 6679292"/>
              <a:gd name="connsiteX1" fmla="*/ 2032000 w 12192000"/>
              <a:gd name="connsiteY1" fmla="*/ 0 h 6679292"/>
              <a:gd name="connsiteX2" fmla="*/ 2032000 w 12192000"/>
              <a:gd name="connsiteY2" fmla="*/ 0 h 6679292"/>
              <a:gd name="connsiteX3" fmla="*/ 5080000 w 12192000"/>
              <a:gd name="connsiteY3" fmla="*/ 0 h 6679292"/>
              <a:gd name="connsiteX4" fmla="*/ 12192000 w 12192000"/>
              <a:gd name="connsiteY4" fmla="*/ 0 h 6679292"/>
              <a:gd name="connsiteX5" fmla="*/ 12192000 w 12192000"/>
              <a:gd name="connsiteY5" fmla="*/ 3540536 h 6679292"/>
              <a:gd name="connsiteX6" fmla="*/ 12192000 w 12192000"/>
              <a:gd name="connsiteY6" fmla="*/ 3540536 h 6679292"/>
              <a:gd name="connsiteX7" fmla="*/ 12192000 w 12192000"/>
              <a:gd name="connsiteY7" fmla="*/ 5057908 h 6679292"/>
              <a:gd name="connsiteX8" fmla="*/ 12192000 w 12192000"/>
              <a:gd name="connsiteY8" fmla="*/ 6069490 h 6679292"/>
              <a:gd name="connsiteX9" fmla="*/ 4035947 w 12192000"/>
              <a:gd name="connsiteY9" fmla="*/ 6076314 h 6679292"/>
              <a:gd name="connsiteX10" fmla="*/ 3598591 w 12192000"/>
              <a:gd name="connsiteY10" fmla="*/ 6679292 h 6679292"/>
              <a:gd name="connsiteX11" fmla="*/ 3035111 w 12192000"/>
              <a:gd name="connsiteY11" fmla="*/ 6096785 h 6679292"/>
              <a:gd name="connsiteX12" fmla="*/ 0 w 12192000"/>
              <a:gd name="connsiteY12" fmla="*/ 6069490 h 6679292"/>
              <a:gd name="connsiteX13" fmla="*/ 0 w 12192000"/>
              <a:gd name="connsiteY13" fmla="*/ 5057908 h 6679292"/>
              <a:gd name="connsiteX14" fmla="*/ 0 w 12192000"/>
              <a:gd name="connsiteY14" fmla="*/ 3540536 h 6679292"/>
              <a:gd name="connsiteX15" fmla="*/ 0 w 12192000"/>
              <a:gd name="connsiteY15" fmla="*/ 3540536 h 6679292"/>
              <a:gd name="connsiteX16" fmla="*/ 0 w 12192000"/>
              <a:gd name="connsiteY16" fmla="*/ 0 h 6679292"/>
              <a:gd name="connsiteX0" fmla="*/ 0 w 12192000"/>
              <a:gd name="connsiteY0" fmla="*/ 0 h 6679292"/>
              <a:gd name="connsiteX1" fmla="*/ 2032000 w 12192000"/>
              <a:gd name="connsiteY1" fmla="*/ 0 h 6679292"/>
              <a:gd name="connsiteX2" fmla="*/ 2032000 w 12192000"/>
              <a:gd name="connsiteY2" fmla="*/ 0 h 6679292"/>
              <a:gd name="connsiteX3" fmla="*/ 5080000 w 12192000"/>
              <a:gd name="connsiteY3" fmla="*/ 0 h 6679292"/>
              <a:gd name="connsiteX4" fmla="*/ 12192000 w 12192000"/>
              <a:gd name="connsiteY4" fmla="*/ 0 h 6679292"/>
              <a:gd name="connsiteX5" fmla="*/ 12192000 w 12192000"/>
              <a:gd name="connsiteY5" fmla="*/ 3540536 h 6679292"/>
              <a:gd name="connsiteX6" fmla="*/ 12192000 w 12192000"/>
              <a:gd name="connsiteY6" fmla="*/ 3540536 h 6679292"/>
              <a:gd name="connsiteX7" fmla="*/ 12192000 w 12192000"/>
              <a:gd name="connsiteY7" fmla="*/ 5057908 h 6679292"/>
              <a:gd name="connsiteX8" fmla="*/ 12192000 w 12192000"/>
              <a:gd name="connsiteY8" fmla="*/ 6069490 h 6679292"/>
              <a:gd name="connsiteX9" fmla="*/ 4035947 w 12192000"/>
              <a:gd name="connsiteY9" fmla="*/ 6076314 h 6679292"/>
              <a:gd name="connsiteX10" fmla="*/ 3598591 w 12192000"/>
              <a:gd name="connsiteY10" fmla="*/ 6679292 h 6679292"/>
              <a:gd name="connsiteX11" fmla="*/ 958661 w 12192000"/>
              <a:gd name="connsiteY11" fmla="*/ 6071385 h 6679292"/>
              <a:gd name="connsiteX12" fmla="*/ 0 w 12192000"/>
              <a:gd name="connsiteY12" fmla="*/ 6069490 h 6679292"/>
              <a:gd name="connsiteX13" fmla="*/ 0 w 12192000"/>
              <a:gd name="connsiteY13" fmla="*/ 5057908 h 6679292"/>
              <a:gd name="connsiteX14" fmla="*/ 0 w 12192000"/>
              <a:gd name="connsiteY14" fmla="*/ 3540536 h 6679292"/>
              <a:gd name="connsiteX15" fmla="*/ 0 w 12192000"/>
              <a:gd name="connsiteY15" fmla="*/ 3540536 h 6679292"/>
              <a:gd name="connsiteX16" fmla="*/ 0 w 12192000"/>
              <a:gd name="connsiteY16" fmla="*/ 0 h 66792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4035947 w 12192000"/>
              <a:gd name="connsiteY9" fmla="*/ 6076314 h 6564992"/>
              <a:gd name="connsiteX10" fmla="*/ 1566591 w 12192000"/>
              <a:gd name="connsiteY10" fmla="*/ 6564992 h 6564992"/>
              <a:gd name="connsiteX11" fmla="*/ 958661 w 12192000"/>
              <a:gd name="connsiteY11" fmla="*/ 607138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1762647 w 12192000"/>
              <a:gd name="connsiteY9" fmla="*/ 6063614 h 6564992"/>
              <a:gd name="connsiteX10" fmla="*/ 1566591 w 12192000"/>
              <a:gd name="connsiteY10" fmla="*/ 6564992 h 6564992"/>
              <a:gd name="connsiteX11" fmla="*/ 958661 w 12192000"/>
              <a:gd name="connsiteY11" fmla="*/ 607138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1762647 w 12192000"/>
              <a:gd name="connsiteY9" fmla="*/ 6063614 h 6564992"/>
              <a:gd name="connsiteX10" fmla="*/ 1566591 w 12192000"/>
              <a:gd name="connsiteY10" fmla="*/ 6564992 h 6564992"/>
              <a:gd name="connsiteX11" fmla="*/ 1244411 w 12192000"/>
              <a:gd name="connsiteY11" fmla="*/ 609043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1762647 w 12192000"/>
              <a:gd name="connsiteY9" fmla="*/ 6063614 h 6564992"/>
              <a:gd name="connsiteX10" fmla="*/ 1566591 w 12192000"/>
              <a:gd name="connsiteY10" fmla="*/ 6564992 h 6564992"/>
              <a:gd name="connsiteX11" fmla="*/ 1219011 w 12192000"/>
              <a:gd name="connsiteY11" fmla="*/ 605233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1762647 w 12192000"/>
              <a:gd name="connsiteY9" fmla="*/ 6063614 h 6564992"/>
              <a:gd name="connsiteX10" fmla="*/ 1566591 w 12192000"/>
              <a:gd name="connsiteY10" fmla="*/ 6564992 h 6564992"/>
              <a:gd name="connsiteX11" fmla="*/ 1206311 w 12192000"/>
              <a:gd name="connsiteY11" fmla="*/ 605868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1762647 w 12192000"/>
              <a:gd name="connsiteY9" fmla="*/ 6063614 h 6564992"/>
              <a:gd name="connsiteX10" fmla="*/ 1566591 w 12192000"/>
              <a:gd name="connsiteY10" fmla="*/ 6564992 h 6564992"/>
              <a:gd name="connsiteX11" fmla="*/ 1206311 w 12192000"/>
              <a:gd name="connsiteY11" fmla="*/ 610313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1762647 w 12192000"/>
              <a:gd name="connsiteY9" fmla="*/ 6063614 h 6564992"/>
              <a:gd name="connsiteX10" fmla="*/ 1566591 w 12192000"/>
              <a:gd name="connsiteY10" fmla="*/ 6564992 h 6564992"/>
              <a:gd name="connsiteX11" fmla="*/ 1206311 w 12192000"/>
              <a:gd name="connsiteY11" fmla="*/ 607773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1762647 w 12192000"/>
              <a:gd name="connsiteY9" fmla="*/ 6063614 h 6564992"/>
              <a:gd name="connsiteX10" fmla="*/ 1566591 w 12192000"/>
              <a:gd name="connsiteY10" fmla="*/ 6564992 h 6564992"/>
              <a:gd name="connsiteX11" fmla="*/ 1206311 w 12192000"/>
              <a:gd name="connsiteY11" fmla="*/ 607773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1768997 w 12192000"/>
              <a:gd name="connsiteY9" fmla="*/ 6076314 h 6564992"/>
              <a:gd name="connsiteX10" fmla="*/ 1566591 w 12192000"/>
              <a:gd name="connsiteY10" fmla="*/ 6564992 h 6564992"/>
              <a:gd name="connsiteX11" fmla="*/ 1206311 w 12192000"/>
              <a:gd name="connsiteY11" fmla="*/ 607773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1768997 w 12192000"/>
              <a:gd name="connsiteY9" fmla="*/ 6076314 h 6564992"/>
              <a:gd name="connsiteX10" fmla="*/ 1522141 w 12192000"/>
              <a:gd name="connsiteY10" fmla="*/ 6564992 h 6564992"/>
              <a:gd name="connsiteX11" fmla="*/ 1206311 w 12192000"/>
              <a:gd name="connsiteY11" fmla="*/ 607773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1768997 w 12192000"/>
              <a:gd name="connsiteY9" fmla="*/ 6076314 h 6564992"/>
              <a:gd name="connsiteX10" fmla="*/ 1515791 w 12192000"/>
              <a:gd name="connsiteY10" fmla="*/ 6564992 h 6564992"/>
              <a:gd name="connsiteX11" fmla="*/ 1206311 w 12192000"/>
              <a:gd name="connsiteY11" fmla="*/ 607773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1768997 w 12192000"/>
              <a:gd name="connsiteY9" fmla="*/ 6076314 h 6564992"/>
              <a:gd name="connsiteX10" fmla="*/ 1515791 w 12192000"/>
              <a:gd name="connsiteY10" fmla="*/ 6564992 h 6564992"/>
              <a:gd name="connsiteX11" fmla="*/ 1212661 w 12192000"/>
              <a:gd name="connsiteY11" fmla="*/ 606503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564992"/>
              <a:gd name="connsiteX1" fmla="*/ 2032000 w 12192000"/>
              <a:gd name="connsiteY1" fmla="*/ 0 h 6564992"/>
              <a:gd name="connsiteX2" fmla="*/ 2032000 w 12192000"/>
              <a:gd name="connsiteY2" fmla="*/ 0 h 6564992"/>
              <a:gd name="connsiteX3" fmla="*/ 5080000 w 12192000"/>
              <a:gd name="connsiteY3" fmla="*/ 0 h 6564992"/>
              <a:gd name="connsiteX4" fmla="*/ 12192000 w 12192000"/>
              <a:gd name="connsiteY4" fmla="*/ 0 h 6564992"/>
              <a:gd name="connsiteX5" fmla="*/ 12192000 w 12192000"/>
              <a:gd name="connsiteY5" fmla="*/ 3540536 h 6564992"/>
              <a:gd name="connsiteX6" fmla="*/ 12192000 w 12192000"/>
              <a:gd name="connsiteY6" fmla="*/ 3540536 h 6564992"/>
              <a:gd name="connsiteX7" fmla="*/ 12192000 w 12192000"/>
              <a:gd name="connsiteY7" fmla="*/ 5057908 h 6564992"/>
              <a:gd name="connsiteX8" fmla="*/ 12192000 w 12192000"/>
              <a:gd name="connsiteY8" fmla="*/ 6069490 h 6564992"/>
              <a:gd name="connsiteX9" fmla="*/ 1768997 w 12192000"/>
              <a:gd name="connsiteY9" fmla="*/ 6076314 h 6564992"/>
              <a:gd name="connsiteX10" fmla="*/ 1515791 w 12192000"/>
              <a:gd name="connsiteY10" fmla="*/ 6564992 h 6564992"/>
              <a:gd name="connsiteX11" fmla="*/ 1212661 w 12192000"/>
              <a:gd name="connsiteY11" fmla="*/ 6065035 h 6564992"/>
              <a:gd name="connsiteX12" fmla="*/ 0 w 12192000"/>
              <a:gd name="connsiteY12" fmla="*/ 6069490 h 6564992"/>
              <a:gd name="connsiteX13" fmla="*/ 0 w 12192000"/>
              <a:gd name="connsiteY13" fmla="*/ 5057908 h 6564992"/>
              <a:gd name="connsiteX14" fmla="*/ 0 w 12192000"/>
              <a:gd name="connsiteY14" fmla="*/ 3540536 h 6564992"/>
              <a:gd name="connsiteX15" fmla="*/ 0 w 12192000"/>
              <a:gd name="connsiteY15" fmla="*/ 3540536 h 6564992"/>
              <a:gd name="connsiteX16" fmla="*/ 0 w 12192000"/>
              <a:gd name="connsiteY16" fmla="*/ 0 h 6564992"/>
              <a:gd name="connsiteX0" fmla="*/ 0 w 12192000"/>
              <a:gd name="connsiteY0" fmla="*/ 0 h 6425292"/>
              <a:gd name="connsiteX1" fmla="*/ 2032000 w 12192000"/>
              <a:gd name="connsiteY1" fmla="*/ 0 h 6425292"/>
              <a:gd name="connsiteX2" fmla="*/ 2032000 w 12192000"/>
              <a:gd name="connsiteY2" fmla="*/ 0 h 6425292"/>
              <a:gd name="connsiteX3" fmla="*/ 5080000 w 12192000"/>
              <a:gd name="connsiteY3" fmla="*/ 0 h 6425292"/>
              <a:gd name="connsiteX4" fmla="*/ 12192000 w 12192000"/>
              <a:gd name="connsiteY4" fmla="*/ 0 h 6425292"/>
              <a:gd name="connsiteX5" fmla="*/ 12192000 w 12192000"/>
              <a:gd name="connsiteY5" fmla="*/ 3540536 h 6425292"/>
              <a:gd name="connsiteX6" fmla="*/ 12192000 w 12192000"/>
              <a:gd name="connsiteY6" fmla="*/ 3540536 h 6425292"/>
              <a:gd name="connsiteX7" fmla="*/ 12192000 w 12192000"/>
              <a:gd name="connsiteY7" fmla="*/ 5057908 h 6425292"/>
              <a:gd name="connsiteX8" fmla="*/ 12192000 w 12192000"/>
              <a:gd name="connsiteY8" fmla="*/ 6069490 h 6425292"/>
              <a:gd name="connsiteX9" fmla="*/ 1768997 w 12192000"/>
              <a:gd name="connsiteY9" fmla="*/ 6076314 h 6425292"/>
              <a:gd name="connsiteX10" fmla="*/ 1503091 w 12192000"/>
              <a:gd name="connsiteY10" fmla="*/ 6425292 h 6425292"/>
              <a:gd name="connsiteX11" fmla="*/ 1212661 w 12192000"/>
              <a:gd name="connsiteY11" fmla="*/ 6065035 h 6425292"/>
              <a:gd name="connsiteX12" fmla="*/ 0 w 12192000"/>
              <a:gd name="connsiteY12" fmla="*/ 6069490 h 6425292"/>
              <a:gd name="connsiteX13" fmla="*/ 0 w 12192000"/>
              <a:gd name="connsiteY13" fmla="*/ 5057908 h 6425292"/>
              <a:gd name="connsiteX14" fmla="*/ 0 w 12192000"/>
              <a:gd name="connsiteY14" fmla="*/ 3540536 h 6425292"/>
              <a:gd name="connsiteX15" fmla="*/ 0 w 12192000"/>
              <a:gd name="connsiteY15" fmla="*/ 3540536 h 6425292"/>
              <a:gd name="connsiteX16" fmla="*/ 0 w 12192000"/>
              <a:gd name="connsiteY16" fmla="*/ 0 h 6425292"/>
              <a:gd name="connsiteX0" fmla="*/ 0 w 12192000"/>
              <a:gd name="connsiteY0" fmla="*/ 0 h 6425292"/>
              <a:gd name="connsiteX1" fmla="*/ 2032000 w 12192000"/>
              <a:gd name="connsiteY1" fmla="*/ 0 h 6425292"/>
              <a:gd name="connsiteX2" fmla="*/ 2032000 w 12192000"/>
              <a:gd name="connsiteY2" fmla="*/ 0 h 6425292"/>
              <a:gd name="connsiteX3" fmla="*/ 5080000 w 12192000"/>
              <a:gd name="connsiteY3" fmla="*/ 0 h 6425292"/>
              <a:gd name="connsiteX4" fmla="*/ 12192000 w 12192000"/>
              <a:gd name="connsiteY4" fmla="*/ 0 h 6425292"/>
              <a:gd name="connsiteX5" fmla="*/ 12192000 w 12192000"/>
              <a:gd name="connsiteY5" fmla="*/ 3540536 h 6425292"/>
              <a:gd name="connsiteX6" fmla="*/ 12192000 w 12192000"/>
              <a:gd name="connsiteY6" fmla="*/ 3540536 h 6425292"/>
              <a:gd name="connsiteX7" fmla="*/ 12192000 w 12192000"/>
              <a:gd name="connsiteY7" fmla="*/ 5057908 h 6425292"/>
              <a:gd name="connsiteX8" fmla="*/ 12192000 w 12192000"/>
              <a:gd name="connsiteY8" fmla="*/ 6069490 h 6425292"/>
              <a:gd name="connsiteX9" fmla="*/ 1768997 w 12192000"/>
              <a:gd name="connsiteY9" fmla="*/ 6076314 h 6425292"/>
              <a:gd name="connsiteX10" fmla="*/ 1503091 w 12192000"/>
              <a:gd name="connsiteY10" fmla="*/ 6425292 h 6425292"/>
              <a:gd name="connsiteX11" fmla="*/ 1212661 w 12192000"/>
              <a:gd name="connsiteY11" fmla="*/ 6077735 h 6425292"/>
              <a:gd name="connsiteX12" fmla="*/ 0 w 12192000"/>
              <a:gd name="connsiteY12" fmla="*/ 6069490 h 6425292"/>
              <a:gd name="connsiteX13" fmla="*/ 0 w 12192000"/>
              <a:gd name="connsiteY13" fmla="*/ 5057908 h 6425292"/>
              <a:gd name="connsiteX14" fmla="*/ 0 w 12192000"/>
              <a:gd name="connsiteY14" fmla="*/ 3540536 h 6425292"/>
              <a:gd name="connsiteX15" fmla="*/ 0 w 12192000"/>
              <a:gd name="connsiteY15" fmla="*/ 3540536 h 6425292"/>
              <a:gd name="connsiteX16" fmla="*/ 0 w 12192000"/>
              <a:gd name="connsiteY16" fmla="*/ 0 h 6425292"/>
              <a:gd name="connsiteX0" fmla="*/ 0 w 12192000"/>
              <a:gd name="connsiteY0" fmla="*/ 0 h 6368142"/>
              <a:gd name="connsiteX1" fmla="*/ 2032000 w 12192000"/>
              <a:gd name="connsiteY1" fmla="*/ 0 h 6368142"/>
              <a:gd name="connsiteX2" fmla="*/ 2032000 w 12192000"/>
              <a:gd name="connsiteY2" fmla="*/ 0 h 6368142"/>
              <a:gd name="connsiteX3" fmla="*/ 5080000 w 12192000"/>
              <a:gd name="connsiteY3" fmla="*/ 0 h 6368142"/>
              <a:gd name="connsiteX4" fmla="*/ 12192000 w 12192000"/>
              <a:gd name="connsiteY4" fmla="*/ 0 h 6368142"/>
              <a:gd name="connsiteX5" fmla="*/ 12192000 w 12192000"/>
              <a:gd name="connsiteY5" fmla="*/ 3540536 h 6368142"/>
              <a:gd name="connsiteX6" fmla="*/ 12192000 w 12192000"/>
              <a:gd name="connsiteY6" fmla="*/ 3540536 h 6368142"/>
              <a:gd name="connsiteX7" fmla="*/ 12192000 w 12192000"/>
              <a:gd name="connsiteY7" fmla="*/ 5057908 h 6368142"/>
              <a:gd name="connsiteX8" fmla="*/ 12192000 w 12192000"/>
              <a:gd name="connsiteY8" fmla="*/ 6069490 h 6368142"/>
              <a:gd name="connsiteX9" fmla="*/ 1768997 w 12192000"/>
              <a:gd name="connsiteY9" fmla="*/ 6076314 h 6368142"/>
              <a:gd name="connsiteX10" fmla="*/ 1509441 w 12192000"/>
              <a:gd name="connsiteY10" fmla="*/ 6368142 h 6368142"/>
              <a:gd name="connsiteX11" fmla="*/ 1212661 w 12192000"/>
              <a:gd name="connsiteY11" fmla="*/ 6077735 h 6368142"/>
              <a:gd name="connsiteX12" fmla="*/ 0 w 12192000"/>
              <a:gd name="connsiteY12" fmla="*/ 6069490 h 6368142"/>
              <a:gd name="connsiteX13" fmla="*/ 0 w 12192000"/>
              <a:gd name="connsiteY13" fmla="*/ 5057908 h 6368142"/>
              <a:gd name="connsiteX14" fmla="*/ 0 w 12192000"/>
              <a:gd name="connsiteY14" fmla="*/ 3540536 h 6368142"/>
              <a:gd name="connsiteX15" fmla="*/ 0 w 12192000"/>
              <a:gd name="connsiteY15" fmla="*/ 3540536 h 6368142"/>
              <a:gd name="connsiteX16" fmla="*/ 0 w 12192000"/>
              <a:gd name="connsiteY16" fmla="*/ 0 h 6368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192000" h="6368142">
                <a:moveTo>
                  <a:pt x="0" y="0"/>
                </a:moveTo>
                <a:lnTo>
                  <a:pt x="2032000" y="0"/>
                </a:lnTo>
                <a:lnTo>
                  <a:pt x="2032000" y="0"/>
                </a:lnTo>
                <a:lnTo>
                  <a:pt x="5080000" y="0"/>
                </a:lnTo>
                <a:lnTo>
                  <a:pt x="12192000" y="0"/>
                </a:lnTo>
                <a:lnTo>
                  <a:pt x="12192000" y="3540536"/>
                </a:lnTo>
                <a:lnTo>
                  <a:pt x="12192000" y="3540536"/>
                </a:lnTo>
                <a:lnTo>
                  <a:pt x="12192000" y="5057908"/>
                </a:lnTo>
                <a:lnTo>
                  <a:pt x="12192000" y="6069490"/>
                </a:lnTo>
                <a:lnTo>
                  <a:pt x="1768997" y="6076314"/>
                </a:lnTo>
                <a:lnTo>
                  <a:pt x="1509441" y="6368142"/>
                </a:lnTo>
                <a:lnTo>
                  <a:pt x="1212661" y="6077735"/>
                </a:lnTo>
                <a:lnTo>
                  <a:pt x="0" y="6069490"/>
                </a:lnTo>
                <a:lnTo>
                  <a:pt x="0" y="5057908"/>
                </a:lnTo>
                <a:lnTo>
                  <a:pt x="0" y="3540536"/>
                </a:lnTo>
                <a:lnTo>
                  <a:pt x="0" y="3540536"/>
                </a:lnTo>
                <a:lnTo>
                  <a:pt x="0" y="0"/>
                </a:lnTo>
                <a:close/>
              </a:path>
            </a:pathLst>
          </a:custGeom>
          <a:solidFill>
            <a:srgbClr val="3039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1524" y="0"/>
            <a:ext cx="12188952" cy="31643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658" y="127000"/>
            <a:ext cx="1541342" cy="424866"/>
          </a:xfrm>
          <a:prstGeom prst="rect">
            <a:avLst/>
          </a:prstGeom>
        </p:spPr>
      </p:pic>
      <p:sp>
        <p:nvSpPr>
          <p:cNvPr id="28" name="Text Placeholder 20"/>
          <p:cNvSpPr>
            <a:spLocks noGrp="1"/>
          </p:cNvSpPr>
          <p:nvPr>
            <p:ph type="body" sz="quarter" idx="10"/>
          </p:nvPr>
        </p:nvSpPr>
        <p:spPr>
          <a:xfrm>
            <a:off x="152400" y="127001"/>
            <a:ext cx="5237748" cy="558800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11164850" y="6504057"/>
            <a:ext cx="102715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 smtClean="0">
                <a:latin typeface="+mj-lt"/>
              </a:rPr>
              <a:t>AMZLO</a:t>
            </a:r>
            <a:endParaRPr lang="en-US" sz="1600" dirty="0">
              <a:latin typeface="+mj-lt"/>
            </a:endParaRPr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1"/>
          </p:nvPr>
        </p:nvSpPr>
        <p:spPr>
          <a:xfrm>
            <a:off x="152399" y="641684"/>
            <a:ext cx="5237749" cy="385011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0" y="6519446"/>
            <a:ext cx="198311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1600">
                <a:latin typeface="+mj-lt"/>
              </a:defRPr>
            </a:lvl1pPr>
          </a:lstStyle>
          <a:p>
            <a:pPr lvl="0"/>
            <a:r>
              <a:rPr lang="en-US" dirty="0" smtClean="0"/>
              <a:t>Amazon Confidential</a:t>
            </a:r>
          </a:p>
        </p:txBody>
      </p:sp>
    </p:spTree>
    <p:extLst>
      <p:ext uri="{BB962C8B-B14F-4D97-AF65-F5344CB8AC3E}">
        <p14:creationId xmlns:p14="http://schemas.microsoft.com/office/powerpoint/2010/main" val="35040760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0"/>
          <p:cNvSpPr>
            <a:spLocks noGrp="1"/>
          </p:cNvSpPr>
          <p:nvPr>
            <p:ph type="body" sz="quarter" idx="10"/>
          </p:nvPr>
        </p:nvSpPr>
        <p:spPr>
          <a:xfrm>
            <a:off x="152400" y="127001"/>
            <a:ext cx="5237748" cy="558800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658" y="127000"/>
            <a:ext cx="1541342" cy="42486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164850" y="6504057"/>
            <a:ext cx="102715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 smtClean="0">
                <a:latin typeface="+mj-lt"/>
              </a:rPr>
              <a:t>AMZLO</a:t>
            </a:r>
            <a:endParaRPr lang="en-US" sz="1600" dirty="0">
              <a:latin typeface="+mj-lt"/>
            </a:endParaRPr>
          </a:p>
        </p:txBody>
      </p:sp>
      <p:sp>
        <p:nvSpPr>
          <p:cNvPr id="12" name="Rectangular Callout 11"/>
          <p:cNvSpPr/>
          <p:nvPr userDrawn="1"/>
        </p:nvSpPr>
        <p:spPr>
          <a:xfrm rot="16200000" flipV="1">
            <a:off x="4959876" y="1380027"/>
            <a:ext cx="1970413" cy="2209125"/>
          </a:xfrm>
          <a:prstGeom prst="wedgeRectCallout">
            <a:avLst>
              <a:gd name="adj1" fmla="val -20039"/>
              <a:gd name="adj2" fmla="val 70655"/>
            </a:avLst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ular Callout 9"/>
          <p:cNvSpPr/>
          <p:nvPr userDrawn="1"/>
        </p:nvSpPr>
        <p:spPr>
          <a:xfrm rot="16200000" flipV="1">
            <a:off x="3648719" y="3172642"/>
            <a:ext cx="1970413" cy="2209125"/>
          </a:xfrm>
          <a:prstGeom prst="wedgeRectCallout">
            <a:avLst>
              <a:gd name="adj1" fmla="val -20039"/>
              <a:gd name="adj2" fmla="val 70655"/>
            </a:avLst>
          </a:prstGeom>
          <a:solidFill>
            <a:srgbClr val="3039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ular Callout 10"/>
          <p:cNvSpPr/>
          <p:nvPr userDrawn="1"/>
        </p:nvSpPr>
        <p:spPr>
          <a:xfrm rot="5400000" flipH="1" flipV="1">
            <a:off x="5539312" y="4030848"/>
            <a:ext cx="1970413" cy="2209125"/>
          </a:xfrm>
          <a:prstGeom prst="wedgeRectCallout">
            <a:avLst>
              <a:gd name="adj1" fmla="val -20039"/>
              <a:gd name="adj2" fmla="val 70655"/>
            </a:avLst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ular Callout 12"/>
          <p:cNvSpPr/>
          <p:nvPr userDrawn="1"/>
        </p:nvSpPr>
        <p:spPr>
          <a:xfrm rot="5400000" flipH="1" flipV="1">
            <a:off x="6572868" y="2498749"/>
            <a:ext cx="1970413" cy="2209125"/>
          </a:xfrm>
          <a:prstGeom prst="wedgeRectCallout">
            <a:avLst>
              <a:gd name="adj1" fmla="val -20039"/>
              <a:gd name="adj2" fmla="val 70655"/>
            </a:avLst>
          </a:prstGeom>
          <a:solidFill>
            <a:srgbClr val="3039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5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5468040" y="1861313"/>
            <a:ext cx="954087" cy="12541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7" name="Text Placeholder 15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7081030" y="2976248"/>
            <a:ext cx="954087" cy="12541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8" name="Text Placeholder 15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6047474" y="4588518"/>
            <a:ext cx="954087" cy="12541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19" name="Text Placeholder 15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4159741" y="3650141"/>
            <a:ext cx="954087" cy="12541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20" name="Text Placeholder 20"/>
          <p:cNvSpPr>
            <a:spLocks noGrp="1"/>
          </p:cNvSpPr>
          <p:nvPr>
            <p:ph type="body" sz="quarter" idx="16"/>
          </p:nvPr>
        </p:nvSpPr>
        <p:spPr>
          <a:xfrm>
            <a:off x="1523519" y="2085433"/>
            <a:ext cx="3018810" cy="410990"/>
          </a:xfrm>
        </p:spPr>
        <p:txBody>
          <a:bodyPr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7"/>
          </p:nvPr>
        </p:nvSpPr>
        <p:spPr>
          <a:xfrm>
            <a:off x="1523518" y="2473117"/>
            <a:ext cx="2444277" cy="283170"/>
          </a:xfrm>
        </p:spPr>
        <p:txBody>
          <a:bodyPr>
            <a:noAutofit/>
          </a:bodyPr>
          <a:lstStyle>
            <a:lvl1pPr marL="0" indent="0" algn="r">
              <a:buNone/>
              <a:defRPr sz="1200"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8"/>
          </p:nvPr>
        </p:nvSpPr>
        <p:spPr>
          <a:xfrm>
            <a:off x="152399" y="4106412"/>
            <a:ext cx="3018810" cy="410990"/>
          </a:xfrm>
        </p:spPr>
        <p:txBody>
          <a:bodyPr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19"/>
          </p:nvPr>
        </p:nvSpPr>
        <p:spPr>
          <a:xfrm>
            <a:off x="152398" y="4494096"/>
            <a:ext cx="2444277" cy="283170"/>
          </a:xfrm>
        </p:spPr>
        <p:txBody>
          <a:bodyPr>
            <a:noAutofit/>
          </a:bodyPr>
          <a:lstStyle>
            <a:lvl1pPr marL="0" indent="0" algn="r">
              <a:buNone/>
              <a:defRPr sz="1200"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20"/>
          </p:nvPr>
        </p:nvSpPr>
        <p:spPr>
          <a:xfrm>
            <a:off x="8922817" y="3129034"/>
            <a:ext cx="3018810" cy="410990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21"/>
          </p:nvPr>
        </p:nvSpPr>
        <p:spPr>
          <a:xfrm>
            <a:off x="8922816" y="3516718"/>
            <a:ext cx="2444277" cy="283170"/>
          </a:xfrm>
        </p:spPr>
        <p:txBody>
          <a:bodyPr>
            <a:no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22"/>
          </p:nvPr>
        </p:nvSpPr>
        <p:spPr>
          <a:xfrm>
            <a:off x="8151915" y="4851421"/>
            <a:ext cx="3018810" cy="410990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23"/>
          </p:nvPr>
        </p:nvSpPr>
        <p:spPr>
          <a:xfrm>
            <a:off x="8151914" y="5239105"/>
            <a:ext cx="2444277" cy="283170"/>
          </a:xfrm>
        </p:spPr>
        <p:txBody>
          <a:bodyPr>
            <a:no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8" name="Text Placeholder 20"/>
          <p:cNvSpPr>
            <a:spLocks noGrp="1"/>
          </p:cNvSpPr>
          <p:nvPr>
            <p:ph type="body" sz="quarter" idx="11"/>
          </p:nvPr>
        </p:nvSpPr>
        <p:spPr>
          <a:xfrm>
            <a:off x="152399" y="768684"/>
            <a:ext cx="5237749" cy="385011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0" name="TextBox 29"/>
          <p:cNvSpPr txBox="1"/>
          <p:nvPr userDrawn="1"/>
        </p:nvSpPr>
        <p:spPr>
          <a:xfrm>
            <a:off x="0" y="6519446"/>
            <a:ext cx="198311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1600">
                <a:latin typeface="+mj-lt"/>
              </a:defRPr>
            </a:lvl1pPr>
          </a:lstStyle>
          <a:p>
            <a:pPr lvl="0"/>
            <a:r>
              <a:rPr lang="en-US" dirty="0" smtClean="0"/>
              <a:t>Amazon Confidential</a:t>
            </a:r>
          </a:p>
        </p:txBody>
      </p:sp>
    </p:spTree>
    <p:extLst>
      <p:ext uri="{BB962C8B-B14F-4D97-AF65-F5344CB8AC3E}">
        <p14:creationId xmlns:p14="http://schemas.microsoft.com/office/powerpoint/2010/main" val="186370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Amazon Confidential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415380-DFDC-45A6-87F4-CE8A85DBE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471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61" r:id="rId3"/>
    <p:sldLayoutId id="2147483680" r:id="rId4"/>
    <p:sldLayoutId id="2147483675" r:id="rId5"/>
    <p:sldLayoutId id="2147483679" r:id="rId6"/>
    <p:sldLayoutId id="2147483681" r:id="rId7"/>
    <p:sldLayoutId id="2147483682" r:id="rId8"/>
    <p:sldLayoutId id="2147483676" r:id="rId9"/>
    <p:sldLayoutId id="2147483685" r:id="rId10"/>
    <p:sldLayoutId id="214748369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knet.csod.com/LMS/LoDetails/DetailsLo.aspx?loid=cf67ac87-11af-466c-9101-c4a2a98048e0#t=1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portal2010.amazon.com/sites/AMZLLearning/_layouts/WordViewer.aspx?id=/sites/AMZLLearning/Shared%20Documents/AMZL_Onboarding/AMZLO%20Overhaul/POC%20Posters.docx&amp;Source=https://portal2010.amazon.com/sites/AMZLLearning/Shared%20Documents/Forms/AllItems.aspx?RootFolder%3D/sites/AMZLLearning/Shared%20Documents/AMZL_Onboarding/AMZLO%20Overhaul%26InitialTabId%3DRibbon.Document%26VisibilityContext%3DWSSTabPersistence&amp;DefaultItemOpen=1&amp;DefaultItemOpen=1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knet.csod.com/LMS/scorm/LaunchLo.aspx?objectId=8b8bff5f-cf31-4878-ad4c-9b9178086dec&amp;redirectUrl=~/phnx/driver.aspx?routename%3dLearning/Curriculum/CurriculumPlayer%26TargetUser%3d311781%26curriculumLoId%3db39f70da-d44c-4245-9c21-372848c77b17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broadcast.amazon.com/videos/37398" TargetMode="Externa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5.xml"/><Relationship Id="rId7" Type="http://schemas.openxmlformats.org/officeDocument/2006/relationships/hyperlink" Target="mailto:amzlpermissions@amazon.com?subject=Need%20Permission%20Help" TargetMode="Externa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1.bin"/><Relationship Id="rId4" Type="http://schemas.openxmlformats.org/officeDocument/2006/relationships/hyperlink" Target="https://permissions.amazon.com/" TargetMode="External"/><Relationship Id="rId9" Type="http://schemas.openxmlformats.org/officeDocument/2006/relationships/image" Target="../media/image19.w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6.xml"/><Relationship Id="rId7" Type="http://schemas.openxmlformats.org/officeDocument/2006/relationships/hyperlink" Target="https://river-iad.amazon.com/SEA70/home" TargetMode="Externa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hyperlink" Target="https://tt.amazon.com/" TargetMode="External"/><Relationship Id="rId5" Type="http://schemas.openxmlformats.org/officeDocument/2006/relationships/hyperlink" Target="https://w.amazon.com/index.php/RIVER/Tutorial" TargetMode="External"/><Relationship Id="rId4" Type="http://schemas.openxmlformats.org/officeDocument/2006/relationships/hyperlink" Target="https://river-iad.amazon.com/" TargetMode="External"/><Relationship Id="rId9" Type="http://schemas.openxmlformats.org/officeDocument/2006/relationships/image" Target="../media/image20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drive.corp.amazon.com/documents/pechousr@/Positive%20Engagement%20-%20Materials/Positive%20Engagement%20Video.mp4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broadcast.amazon.com/videos/51234" TargetMode="Externa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AMZL </a:t>
            </a:r>
            <a:r>
              <a:rPr lang="en-US" dirty="0" smtClean="0"/>
              <a:t>Onboarding – Day 2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DDC2</a:t>
            </a:r>
          </a:p>
          <a:p>
            <a:r>
              <a:rPr lang="en-US" dirty="0" smtClean="0"/>
              <a:t>Rockville, MD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72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5400" dirty="0" smtClean="0"/>
              <a:t>COMP</a:t>
            </a:r>
            <a:endParaRPr lang="en-US" sz="54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Carrier Operations Management Platform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87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COMP and RTW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Bookmark these!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279400" y="1812175"/>
            <a:ext cx="11912600" cy="197842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/>
              <a:t>c</a:t>
            </a:r>
            <a:r>
              <a:rPr lang="en-US" sz="4400" dirty="0" smtClean="0"/>
              <a:t>ompwebsite-na.amazon.com</a:t>
            </a:r>
            <a:endParaRPr lang="en-US" sz="4400" dirty="0"/>
          </a:p>
          <a:p>
            <a:pPr marL="0" indent="0" algn="ctr">
              <a:buNone/>
            </a:pPr>
            <a:r>
              <a:rPr lang="en-US" sz="4400" dirty="0"/>
              <a:t>r</a:t>
            </a:r>
            <a:r>
              <a:rPr lang="en-US" sz="4400" dirty="0" smtClean="0"/>
              <a:t>outingtools-na.amazon.com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76248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COMP-</a:t>
            </a:r>
            <a:r>
              <a:rPr lang="en-US" dirty="0" err="1" smtClean="0"/>
              <a:t>etition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Activity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39700" y="1138238"/>
            <a:ext cx="5385793" cy="458152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You will be given a TBA number</a:t>
            </a:r>
          </a:p>
          <a:p>
            <a:r>
              <a:rPr lang="en-US" sz="2400" dirty="0" smtClean="0"/>
              <a:t>You must use COMP to look up all the information</a:t>
            </a:r>
          </a:p>
          <a:p>
            <a:r>
              <a:rPr lang="en-US" sz="2400" dirty="0" smtClean="0"/>
              <a:t>Each item must be filled out</a:t>
            </a:r>
          </a:p>
          <a:p>
            <a:r>
              <a:rPr lang="en-US" sz="2400" dirty="0" smtClean="0"/>
              <a:t>First team to have all members finish wins</a:t>
            </a:r>
          </a:p>
          <a:p>
            <a:r>
              <a:rPr lang="en-US" sz="2400" dirty="0" smtClean="0"/>
              <a:t>When you have the correct answers checked, you may help your teammates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234" y="1215957"/>
            <a:ext cx="5827951" cy="327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01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5400" dirty="0" smtClean="0"/>
              <a:t>RTW – On Road Monitoring</a:t>
            </a:r>
            <a:endParaRPr lang="en-US" sz="54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Routing Tools Website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96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 txBox="1">
            <a:spLocks/>
          </p:cNvSpPr>
          <p:nvPr/>
        </p:nvSpPr>
        <p:spPr>
          <a:xfrm>
            <a:off x="152399" y="3634928"/>
            <a:ext cx="4297206" cy="13827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hlinkClick r:id="rId2"/>
              </a:rPr>
              <a:t>Up and Running with Routing Tools</a:t>
            </a: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eLearning</a:t>
            </a:r>
            <a:endParaRPr lang="en-US" dirty="0"/>
          </a:p>
        </p:txBody>
      </p:sp>
      <p:pic>
        <p:nvPicPr>
          <p:cNvPr id="10" name="Picture 9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300" y="1381329"/>
            <a:ext cx="2099404" cy="2025654"/>
          </a:xfrm>
          <a:prstGeom prst="rect">
            <a:avLst/>
          </a:prstGeom>
        </p:spPr>
      </p:pic>
      <p:sp>
        <p:nvSpPr>
          <p:cNvPr id="9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52400" y="127001"/>
            <a:ext cx="5865628" cy="558800"/>
          </a:xfrm>
        </p:spPr>
        <p:txBody>
          <a:bodyPr/>
          <a:lstStyle/>
          <a:p>
            <a:r>
              <a:rPr lang="en-US" dirty="0" smtClean="0"/>
              <a:t>RTW – On Road Monitoring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551" r="1684"/>
          <a:stretch/>
        </p:blipFill>
        <p:spPr>
          <a:xfrm>
            <a:off x="5301345" y="554613"/>
            <a:ext cx="5497284" cy="505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51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Routing Tool-</a:t>
            </a:r>
            <a:r>
              <a:rPr lang="en-US" dirty="0" err="1" smtClean="0"/>
              <a:t>etition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Activity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39700" y="1138238"/>
            <a:ext cx="5385793" cy="4581525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You will be given a route/stop number</a:t>
            </a:r>
          </a:p>
          <a:p>
            <a:r>
              <a:rPr lang="en-US" sz="2400" dirty="0" smtClean="0"/>
              <a:t>Use the RTW to look up the TBA number</a:t>
            </a:r>
          </a:p>
          <a:p>
            <a:r>
              <a:rPr lang="en-US" sz="2400" dirty="0" smtClean="0"/>
              <a:t>You must use the RTW and COMP to look up all the information</a:t>
            </a:r>
          </a:p>
          <a:p>
            <a:r>
              <a:rPr lang="en-US" sz="2400" dirty="0" smtClean="0"/>
              <a:t>Each item must be filled out</a:t>
            </a:r>
          </a:p>
          <a:p>
            <a:r>
              <a:rPr lang="en-US" sz="2400" dirty="0" smtClean="0"/>
              <a:t>First team to have all members finish wins</a:t>
            </a:r>
          </a:p>
          <a:p>
            <a:r>
              <a:rPr lang="en-US" sz="2400" dirty="0" smtClean="0"/>
              <a:t>When you have the correct answers checked, you may help your teammates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234" y="1215957"/>
            <a:ext cx="5827951" cy="327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69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5400" dirty="0" smtClean="0"/>
              <a:t>DA Onboarding Curriculum</a:t>
            </a:r>
            <a:endParaRPr lang="en-US" sz="5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Finish the curriculum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65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52400" y="127001"/>
            <a:ext cx="9854242" cy="558800"/>
          </a:xfrm>
        </p:spPr>
        <p:txBody>
          <a:bodyPr/>
          <a:lstStyle/>
          <a:p>
            <a:r>
              <a:rPr lang="en-US" dirty="0" smtClean="0"/>
              <a:t>AMZL Delivery Associate Onboarding Curriculum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72614" y="991591"/>
            <a:ext cx="5665877" cy="458152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Who takes this curriculum?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Access the curriculum through your Agenda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MUST finish this course before your Ride Along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9871" y="880938"/>
            <a:ext cx="5331010" cy="483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62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249680" y="2136588"/>
            <a:ext cx="9692640" cy="914400"/>
          </a:xfrm>
        </p:spPr>
        <p:txBody>
          <a:bodyPr/>
          <a:lstStyle/>
          <a:p>
            <a:r>
              <a:rPr lang="en-US" sz="5400" dirty="0" smtClean="0"/>
              <a:t>Lunch/DA eLearning</a:t>
            </a:r>
            <a:endParaRPr lang="en-US" sz="5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264" y="3438862"/>
            <a:ext cx="869473" cy="86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20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5400" dirty="0" smtClean="0"/>
              <a:t>Rabbit and the POC</a:t>
            </a:r>
            <a:endParaRPr lang="en-US" sz="54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Using the Rabbit App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50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Introduction to HR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How Human Resources helps 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36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52399" y="127001"/>
            <a:ext cx="7293429" cy="558800"/>
          </a:xfrm>
        </p:spPr>
        <p:txBody>
          <a:bodyPr/>
          <a:lstStyle/>
          <a:p>
            <a:r>
              <a:rPr lang="en-US" dirty="0" smtClean="0"/>
              <a:t>Using the Rabbit App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3606" y="1200484"/>
            <a:ext cx="5767388" cy="39375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3104"/>
            <a:ext cx="3069771" cy="438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33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Sequence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Package Obstacle Course (POC) Activity</a:t>
            </a: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2"/>
          </p:nvPr>
        </p:nvSpPr>
        <p:spPr>
          <a:xfrm>
            <a:off x="152399" y="1435771"/>
            <a:ext cx="6445926" cy="458152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As a team, visit each “delivery”</a:t>
            </a:r>
          </a:p>
          <a:p>
            <a:r>
              <a:rPr lang="en-US" sz="2400" dirty="0" smtClean="0"/>
              <a:t>Read the scenario and examine the picture for each</a:t>
            </a:r>
          </a:p>
          <a:p>
            <a:r>
              <a:rPr lang="en-US" sz="2400" dirty="0" smtClean="0"/>
              <a:t>Determine if you can / can’t deliver the package, and if so, why</a:t>
            </a:r>
          </a:p>
          <a:p>
            <a:r>
              <a:rPr lang="en-US" sz="2400" dirty="0" smtClean="0"/>
              <a:t>Scan the package and use the app to mark the package correctly</a:t>
            </a:r>
          </a:p>
          <a:p>
            <a:r>
              <a:rPr lang="en-US" sz="2400" dirty="0" smtClean="0"/>
              <a:t>Rotate deliveries among the group</a:t>
            </a:r>
          </a:p>
          <a:p>
            <a:r>
              <a:rPr lang="en-US" sz="2400" dirty="0" smtClean="0"/>
              <a:t>You will be timed! </a:t>
            </a:r>
            <a:endParaRPr lang="en-US" sz="2400" dirty="0"/>
          </a:p>
        </p:txBody>
      </p:sp>
      <p:pic>
        <p:nvPicPr>
          <p:cNvPr id="24" name="Picture 23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588" y="1026695"/>
            <a:ext cx="2743200" cy="457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998" y="3857682"/>
            <a:ext cx="1178615" cy="117861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4698459"/>
            <a:ext cx="1149485" cy="114948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614203" y="5652936"/>
            <a:ext cx="2679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hlinkClick r:id="rId2"/>
              </a:rPr>
              <a:t>Click for POC activity posters</a:t>
            </a:r>
            <a:endParaRPr lang="en-US" sz="1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60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5400" dirty="0" smtClean="0"/>
              <a:t>Quality 101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03881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Quality 101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How we measure station performance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52398" y="1217362"/>
            <a:ext cx="4381501" cy="22680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Key Topics Covered:</a:t>
            </a:r>
          </a:p>
          <a:p>
            <a:pPr marL="0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Station Metrics</a:t>
            </a:r>
          </a:p>
          <a:p>
            <a:pPr lvl="1"/>
            <a:r>
              <a:rPr lang="en-US" dirty="0" smtClean="0"/>
              <a:t>Perfect Mile dashboard</a:t>
            </a:r>
          </a:p>
          <a:p>
            <a:pPr lvl="1"/>
            <a:r>
              <a:rPr lang="en-US" dirty="0" smtClean="0"/>
              <a:t>Concession Types</a:t>
            </a:r>
          </a:p>
        </p:txBody>
      </p:sp>
      <p:pic>
        <p:nvPicPr>
          <p:cNvPr id="1026" name="Picture 2" descr="Image result for course icon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180" y="2070346"/>
            <a:ext cx="1393936" cy="134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523650" y="2077099"/>
            <a:ext cx="30909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https://knet.csod.com</a:t>
            </a:r>
          </a:p>
        </p:txBody>
      </p:sp>
      <p:sp>
        <p:nvSpPr>
          <p:cNvPr id="8" name="Rectangle 7"/>
          <p:cNvSpPr/>
          <p:nvPr/>
        </p:nvSpPr>
        <p:spPr>
          <a:xfrm>
            <a:off x="6523650" y="2584318"/>
            <a:ext cx="33895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In Class: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AMZL NA – Quality 101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hlinkClick r:id="rId2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647" y="3826294"/>
            <a:ext cx="7220657" cy="10344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145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5400" dirty="0" err="1" smtClean="0"/>
              <a:t>Geofencing</a:t>
            </a:r>
            <a:endParaRPr lang="en-US" sz="54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dirty="0"/>
              <a:t>Step by step instructions on how to use different platforms to pull Geo Code data</a:t>
            </a:r>
          </a:p>
        </p:txBody>
      </p:sp>
    </p:spTree>
    <p:extLst>
      <p:ext uri="{BB962C8B-B14F-4D97-AF65-F5344CB8AC3E}">
        <p14:creationId xmlns:p14="http://schemas.microsoft.com/office/powerpoint/2010/main" val="30844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Geo Data Editor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Broadcast Video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2399" y="1541378"/>
            <a:ext cx="3016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>
                <a:hlinkClick r:id="rId2"/>
              </a:rPr>
              <a:t>Geodata</a:t>
            </a:r>
            <a:r>
              <a:rPr lang="en-US" u="sng" dirty="0">
                <a:hlinkClick r:id="rId2"/>
              </a:rPr>
              <a:t>/</a:t>
            </a:r>
            <a:r>
              <a:rPr lang="en-US" u="sng" dirty="0" err="1">
                <a:hlinkClick r:id="rId2"/>
              </a:rPr>
              <a:t>Geofencing</a:t>
            </a:r>
            <a:r>
              <a:rPr lang="en-US" u="sng" dirty="0">
                <a:hlinkClick r:id="rId2"/>
              </a:rPr>
              <a:t> Video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0" y="1200484"/>
            <a:ext cx="7371260" cy="438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3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5400" dirty="0" smtClean="0"/>
              <a:t>Permissions &amp; Trouble Tickets</a:t>
            </a:r>
            <a:endParaRPr lang="en-US" sz="5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Access to tools and communications for help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85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Permissions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How to get permissions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39700" y="1138238"/>
            <a:ext cx="4140470" cy="458152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Learning Coordinator</a:t>
            </a:r>
          </a:p>
          <a:p>
            <a:r>
              <a:rPr lang="en-US" sz="2400" dirty="0" smtClean="0"/>
              <a:t>Regional Learning Manager</a:t>
            </a:r>
          </a:p>
          <a:p>
            <a:r>
              <a:rPr lang="en-US" sz="2400" dirty="0" smtClean="0"/>
              <a:t>Launch team</a:t>
            </a:r>
          </a:p>
          <a:p>
            <a:r>
              <a:rPr lang="en-US" sz="2400" dirty="0" smtClean="0"/>
              <a:t>Ops manager</a:t>
            </a:r>
          </a:p>
          <a:p>
            <a:r>
              <a:rPr lang="en-US" sz="2400" dirty="0" smtClean="0"/>
              <a:t>Designated site admins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4649337" y="2422321"/>
            <a:ext cx="46842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303942"/>
                </a:solidFill>
                <a:hlinkClick r:id="rId4"/>
              </a:rPr>
              <a:t>https://permissions.amazon.com/</a:t>
            </a:r>
            <a:endParaRPr lang="en-US" sz="2400" dirty="0">
              <a:solidFill>
                <a:srgbClr val="30394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49337" y="2883986"/>
            <a:ext cx="24513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03942"/>
                </a:solidFill>
              </a:rPr>
              <a:t>Group Detail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03942"/>
                </a:solidFill>
              </a:rPr>
              <a:t>User Detail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1130338"/>
              </p:ext>
            </p:extLst>
          </p:nvPr>
        </p:nvGraphicFramePr>
        <p:xfrm>
          <a:off x="814388" y="4031570"/>
          <a:ext cx="8888412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Image" r:id="rId5" imgW="8888760" imgH="1142640" progId="Photoshop.Image.17">
                  <p:embed/>
                </p:oleObj>
              </mc:Choice>
              <mc:Fallback>
                <p:oleObj name="Image" r:id="rId5" imgW="8888760" imgH="1142640" progId="Photoshop.Image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14388" y="4031570"/>
                        <a:ext cx="8888412" cy="1143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>
            <a:hlinkClick r:id="rId7"/>
          </p:cNvPr>
          <p:cNvSpPr/>
          <p:nvPr/>
        </p:nvSpPr>
        <p:spPr>
          <a:xfrm>
            <a:off x="4649337" y="1569661"/>
            <a:ext cx="45560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u="sng" dirty="0" smtClean="0">
                <a:solidFill>
                  <a:schemeClr val="accent1">
                    <a:lumMod val="75000"/>
                  </a:schemeClr>
                </a:solidFill>
              </a:rPr>
              <a:t>amzlpermissions@amazon.com</a:t>
            </a:r>
            <a:endParaRPr lang="en-US" sz="2400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6440993"/>
              </p:ext>
            </p:extLst>
          </p:nvPr>
        </p:nvGraphicFramePr>
        <p:xfrm>
          <a:off x="4771732" y="422077"/>
          <a:ext cx="1103290" cy="11032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Image" r:id="rId8" imgW="2856960" imgH="2856960" progId="Photoshop.Image.17">
                  <p:embed/>
                </p:oleObj>
              </mc:Choice>
              <mc:Fallback>
                <p:oleObj name="Image" r:id="rId8" imgW="2856960" imgH="2856960" progId="Photoshop.Image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771732" y="422077"/>
                        <a:ext cx="1103290" cy="11032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8836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Trouble Tickets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How to get permissions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208817" y="1230684"/>
            <a:ext cx="5503493" cy="4581525"/>
          </a:xfrm>
        </p:spPr>
        <p:txBody>
          <a:bodyPr>
            <a:normAutofit/>
          </a:bodyPr>
          <a:lstStyle/>
          <a:p>
            <a:r>
              <a:rPr lang="en-US" altLang="zh-CN" sz="2400" b="1" dirty="0" smtClean="0"/>
              <a:t>Use RIVER to submit TT</a:t>
            </a:r>
          </a:p>
          <a:p>
            <a:r>
              <a:rPr lang="en-US" sz="2400" b="1" dirty="0" smtClean="0"/>
              <a:t>Use TT site to monitor open tickets</a:t>
            </a:r>
          </a:p>
          <a:p>
            <a:r>
              <a:rPr lang="en-US" sz="2400" dirty="0" smtClean="0"/>
              <a:t>Search previous trouble tickets</a:t>
            </a:r>
          </a:p>
          <a:p>
            <a:r>
              <a:rPr lang="en-US" sz="2400" dirty="0" err="1" smtClean="0"/>
              <a:t>Quicklinks</a:t>
            </a:r>
            <a:endParaRPr lang="en-US" sz="2400" dirty="0" smtClean="0"/>
          </a:p>
          <a:p>
            <a:r>
              <a:rPr lang="en-US" sz="2400" dirty="0" smtClean="0"/>
              <a:t>Correspondence</a:t>
            </a:r>
          </a:p>
          <a:p>
            <a:r>
              <a:rPr lang="en-US" sz="2400" dirty="0" smtClean="0"/>
              <a:t>Resolving trouble tickets</a:t>
            </a:r>
          </a:p>
          <a:p>
            <a:r>
              <a:rPr lang="en-US" sz="2400" dirty="0" smtClean="0"/>
              <a:t>Adding images/screenshots</a:t>
            </a:r>
          </a:p>
          <a:p>
            <a:r>
              <a:rPr lang="en-US" sz="2400" dirty="0" err="1" smtClean="0"/>
              <a:t>Sev</a:t>
            </a:r>
            <a:r>
              <a:rPr lang="en-US" sz="2400" dirty="0" smtClean="0"/>
              <a:t> (Severity) levels 1-5</a:t>
            </a:r>
          </a:p>
          <a:p>
            <a:r>
              <a:rPr lang="en-US" sz="2400" dirty="0" smtClean="0"/>
              <a:t>VOC Team (Escalations)</a:t>
            </a:r>
          </a:p>
          <a:p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6992849" y="1181614"/>
            <a:ext cx="320953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hlinkClick r:id="rId4"/>
              </a:rPr>
              <a:t>RIVER</a:t>
            </a:r>
            <a:r>
              <a:rPr lang="en-US" sz="2400" dirty="0"/>
              <a:t>    </a:t>
            </a:r>
            <a:r>
              <a:rPr lang="en-US" sz="2400" dirty="0">
                <a:hlinkClick r:id="rId5"/>
              </a:rPr>
              <a:t>(Tutorial)</a:t>
            </a:r>
            <a:endParaRPr lang="en-US" sz="2400" dirty="0"/>
          </a:p>
          <a:p>
            <a:r>
              <a:rPr lang="en-US" sz="2400" dirty="0" smtClean="0">
                <a:solidFill>
                  <a:srgbClr val="303942"/>
                </a:solidFill>
                <a:hlinkClick r:id="rId6"/>
              </a:rPr>
              <a:t>https</a:t>
            </a:r>
            <a:r>
              <a:rPr lang="en-US" sz="2400" dirty="0">
                <a:solidFill>
                  <a:srgbClr val="303942"/>
                </a:solidFill>
                <a:hlinkClick r:id="rId6"/>
              </a:rPr>
              <a:t>://tt.amazon.com/</a:t>
            </a:r>
            <a:endParaRPr lang="en-US" sz="2400" dirty="0">
              <a:solidFill>
                <a:srgbClr val="303942"/>
              </a:solidFill>
            </a:endParaRPr>
          </a:p>
        </p:txBody>
      </p:sp>
      <p:graphicFrame>
        <p:nvGraphicFramePr>
          <p:cNvPr id="2" name="Object 1">
            <a:hlinkClick r:id="rId7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0374972"/>
              </p:ext>
            </p:extLst>
          </p:nvPr>
        </p:nvGraphicFramePr>
        <p:xfrm>
          <a:off x="6305152" y="2285676"/>
          <a:ext cx="4584926" cy="31766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Image" r:id="rId8" imgW="16837920" imgH="11669760" progId="Photoshop.Image.17">
                  <p:embed/>
                </p:oleObj>
              </mc:Choice>
              <mc:Fallback>
                <p:oleObj name="Image" r:id="rId8" imgW="16837920" imgH="11669760" progId="Photoshop.Image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305152" y="2285676"/>
                        <a:ext cx="4584926" cy="3176685"/>
                      </a:xfrm>
                      <a:prstGeom prst="rect">
                        <a:avLst/>
                      </a:prstGeom>
                      <a:ln w="28575">
                        <a:solidFill>
                          <a:schemeClr val="accent1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0196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Ride Along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Dos and Don’ts 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707154" y="1138238"/>
            <a:ext cx="5292191" cy="4581525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900" dirty="0" smtClean="0">
                <a:solidFill>
                  <a:schemeClr val="bg2"/>
                </a:solidFill>
              </a:rPr>
              <a:t>DO </a:t>
            </a:r>
            <a:r>
              <a:rPr lang="en-US" sz="2900" dirty="0"/>
              <a:t>be involved in the process and experience the whole day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900" dirty="0" smtClean="0">
                <a:solidFill>
                  <a:schemeClr val="bg2"/>
                </a:solidFill>
              </a:rPr>
              <a:t>DO</a:t>
            </a:r>
            <a:r>
              <a:rPr lang="en-US" sz="2900" dirty="0" smtClean="0"/>
              <a:t> </a:t>
            </a:r>
            <a:r>
              <a:rPr lang="en-US" sz="2900" dirty="0"/>
              <a:t>buy your DA lunch/coffee, etc.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900" dirty="0" smtClean="0">
                <a:solidFill>
                  <a:schemeClr val="bg2"/>
                </a:solidFill>
              </a:rPr>
              <a:t>DO</a:t>
            </a:r>
            <a:r>
              <a:rPr lang="en-US" sz="2900" dirty="0" smtClean="0"/>
              <a:t> </a:t>
            </a:r>
            <a:r>
              <a:rPr lang="en-US" sz="2900" dirty="0"/>
              <a:t>ask them questions, have conversations with them and learn about their barriers/opportunities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900" dirty="0" smtClean="0">
                <a:solidFill>
                  <a:schemeClr val="bg2"/>
                </a:solidFill>
              </a:rPr>
              <a:t>DO</a:t>
            </a:r>
            <a:r>
              <a:rPr lang="en-US" sz="2900" dirty="0" smtClean="0"/>
              <a:t> </a:t>
            </a:r>
            <a:r>
              <a:rPr lang="en-US" sz="2900" dirty="0"/>
              <a:t>wear comfortable clothing as you will be walking, moving, carrying a lot throughout the day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900" dirty="0" smtClean="0">
                <a:solidFill>
                  <a:schemeClr val="bg2"/>
                </a:solidFill>
              </a:rPr>
              <a:t>DO</a:t>
            </a:r>
            <a:r>
              <a:rPr lang="en-US" sz="2900" dirty="0" smtClean="0"/>
              <a:t> </a:t>
            </a:r>
            <a:r>
              <a:rPr lang="en-US" sz="2900" dirty="0"/>
              <a:t>call the customer, call TOC when you’re delivering, so you can experience those processes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900" dirty="0" smtClean="0">
                <a:solidFill>
                  <a:schemeClr val="bg2"/>
                </a:solidFill>
              </a:rPr>
              <a:t>DO</a:t>
            </a:r>
            <a:r>
              <a:rPr lang="en-US" sz="2900" dirty="0" smtClean="0"/>
              <a:t> </a:t>
            </a:r>
            <a:r>
              <a:rPr lang="en-US" sz="2900" dirty="0"/>
              <a:t>give the best customer service possible, feel free to introduce yourself to the customer, but don’t hold up the DA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900" dirty="0" smtClean="0">
                <a:solidFill>
                  <a:schemeClr val="bg2"/>
                </a:solidFill>
              </a:rPr>
              <a:t>DO</a:t>
            </a:r>
            <a:r>
              <a:rPr lang="en-US" sz="2900" dirty="0" smtClean="0"/>
              <a:t> </a:t>
            </a:r>
            <a:r>
              <a:rPr lang="en-US" sz="2900" dirty="0"/>
              <a:t>take notes on your experience and fill out the DA audit form</a:t>
            </a:r>
          </a:p>
          <a:p>
            <a:pPr marL="0" indent="0">
              <a:buNone/>
            </a:pPr>
            <a:r>
              <a:rPr lang="en-US" dirty="0"/>
              <a:t>	</a:t>
            </a:r>
          </a:p>
        </p:txBody>
      </p:sp>
      <p:sp>
        <p:nvSpPr>
          <p:cNvPr id="8" name="Text Placeholder 5"/>
          <p:cNvSpPr txBox="1">
            <a:spLocks/>
          </p:cNvSpPr>
          <p:nvPr/>
        </p:nvSpPr>
        <p:spPr>
          <a:xfrm>
            <a:off x="6684021" y="1163638"/>
            <a:ext cx="5309724" cy="4581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600" dirty="0" smtClean="0">
                <a:solidFill>
                  <a:schemeClr val="bg2"/>
                </a:solidFill>
              </a:rPr>
              <a:t>DO NOT </a:t>
            </a:r>
            <a:r>
              <a:rPr lang="en-US" sz="1600" dirty="0" smtClean="0"/>
              <a:t>post any pictures on social media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600" dirty="0" smtClean="0">
                <a:solidFill>
                  <a:schemeClr val="bg2"/>
                </a:solidFill>
              </a:rPr>
              <a:t>DO NOT </a:t>
            </a:r>
            <a:r>
              <a:rPr lang="en-US" sz="1600" dirty="0" smtClean="0"/>
              <a:t>just sit in the van all day long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600" dirty="0" smtClean="0">
                <a:solidFill>
                  <a:schemeClr val="bg2"/>
                </a:solidFill>
              </a:rPr>
              <a:t>DO NOT </a:t>
            </a:r>
            <a:r>
              <a:rPr lang="en-US" sz="1600" dirty="0" smtClean="0"/>
              <a:t>inconvenience the DAs at all!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600" dirty="0" smtClean="0">
                <a:solidFill>
                  <a:schemeClr val="bg2"/>
                </a:solidFill>
              </a:rPr>
              <a:t>DO NOT </a:t>
            </a:r>
            <a:r>
              <a:rPr lang="en-US" sz="1600" dirty="0" smtClean="0"/>
              <a:t>tell them what to do or change – instead ask them questions or say ‘well when do you use WMYC’ 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600" dirty="0" smtClean="0">
                <a:solidFill>
                  <a:schemeClr val="bg2"/>
                </a:solidFill>
              </a:rPr>
              <a:t>DO NOT </a:t>
            </a:r>
            <a:r>
              <a:rPr lang="en-US" sz="1600" dirty="0" smtClean="0"/>
              <a:t>ask the DA to drop you off at the hotel if it’s not directly on the way back. Uber, taxi, or contact another associate on What’s App?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1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34" y="1138238"/>
            <a:ext cx="461332" cy="4613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34" y="1711113"/>
            <a:ext cx="461332" cy="4613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34" y="2189107"/>
            <a:ext cx="461332" cy="4613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34" y="2746276"/>
            <a:ext cx="461332" cy="4613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34" y="3319151"/>
            <a:ext cx="461332" cy="4613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34" y="3908927"/>
            <a:ext cx="461332" cy="46133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34" y="4814843"/>
            <a:ext cx="461332" cy="46133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215" y="1117976"/>
            <a:ext cx="554806" cy="46133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215" y="1553077"/>
            <a:ext cx="554806" cy="46133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215" y="1993462"/>
            <a:ext cx="554806" cy="46133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215" y="2454794"/>
            <a:ext cx="554806" cy="46133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215" y="3062535"/>
            <a:ext cx="554806" cy="461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12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Associate Engagement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How to Engage with Associates, DPs and DAs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12473" y="4292600"/>
            <a:ext cx="65670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5"/>
                </a:solidFill>
                <a:hlinkClick r:id="rId2"/>
              </a:rPr>
              <a:t>Associate </a:t>
            </a:r>
            <a:r>
              <a:rPr lang="en-US" sz="2000" dirty="0" err="1" smtClean="0">
                <a:solidFill>
                  <a:schemeClr val="accent5"/>
                </a:solidFill>
                <a:hlinkClick r:id="rId2"/>
              </a:rPr>
              <a:t>Engagment</a:t>
            </a:r>
            <a:r>
              <a:rPr lang="en-US" sz="2000" dirty="0" smtClean="0">
                <a:solidFill>
                  <a:schemeClr val="accent5"/>
                </a:solidFill>
                <a:hlinkClick r:id="rId2"/>
              </a:rPr>
              <a:t> Video with John </a:t>
            </a:r>
            <a:r>
              <a:rPr lang="en-US" sz="2000" dirty="0" err="1" smtClean="0">
                <a:solidFill>
                  <a:schemeClr val="accent5"/>
                </a:solidFill>
                <a:hlinkClick r:id="rId2"/>
              </a:rPr>
              <a:t>Deery</a:t>
            </a:r>
            <a:r>
              <a:rPr lang="en-US" sz="2000" dirty="0" smtClean="0">
                <a:solidFill>
                  <a:schemeClr val="accent5"/>
                </a:solidFill>
                <a:hlinkClick r:id="rId2"/>
              </a:rPr>
              <a:t> Schmidt</a:t>
            </a:r>
            <a:endParaRPr lang="en-US" sz="2000" dirty="0" smtClean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61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Homework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122578" y="3682124"/>
            <a:ext cx="8858955" cy="1483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chemeClr val="bg1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Homework:</a:t>
            </a:r>
            <a:endParaRPr lang="en-US" sz="2400" dirty="0">
              <a:solidFill>
                <a:schemeClr val="bg1"/>
              </a:solidFill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400" dirty="0" smtClean="0">
                <a:solidFill>
                  <a:schemeClr val="bg1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Set your alarms! Be at DEW1 by 6:15am for ride </a:t>
            </a:r>
            <a:r>
              <a:rPr lang="en-US" sz="2400" dirty="0" err="1" smtClean="0">
                <a:solidFill>
                  <a:schemeClr val="bg1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alongs</a:t>
            </a:r>
            <a:endParaRPr lang="en-US" sz="2400" dirty="0" smtClean="0">
              <a:solidFill>
                <a:schemeClr val="bg1"/>
              </a:solidFill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400" dirty="0" smtClean="0">
                <a:solidFill>
                  <a:schemeClr val="bg1"/>
                </a:solidFill>
              </a:rPr>
              <a:t>Make sure you have finished </a:t>
            </a:r>
            <a:r>
              <a:rPr lang="en-US" altLang="zh-CN" sz="2400" dirty="0" smtClean="0">
                <a:solidFill>
                  <a:schemeClr val="bg1"/>
                </a:solidFill>
              </a:rPr>
              <a:t>DA eLearning Curriculum</a:t>
            </a:r>
            <a:endParaRPr lang="en-US" sz="2400" dirty="0">
              <a:solidFill>
                <a:schemeClr val="bg1"/>
              </a:solidFill>
              <a:effectLst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57" y="3472069"/>
            <a:ext cx="2329070" cy="232907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83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52399" y="127001"/>
            <a:ext cx="6053847" cy="558800"/>
          </a:xfrm>
        </p:spPr>
        <p:txBody>
          <a:bodyPr/>
          <a:lstStyle/>
          <a:p>
            <a:r>
              <a:rPr lang="en-US" dirty="0" smtClean="0"/>
              <a:t>C3PO Failed </a:t>
            </a:r>
            <a:r>
              <a:rPr lang="en-US" altLang="zh-CN" dirty="0" smtClean="0"/>
              <a:t>Moves Tutorial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Watch the Video </a:t>
            </a:r>
            <a:endParaRPr lang="en-US" dirty="0"/>
          </a:p>
        </p:txBody>
      </p:sp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7408" y="1127135"/>
            <a:ext cx="8679932" cy="446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05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4800" dirty="0" smtClean="0"/>
              <a:t>DSP Portal and DSP Engagement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5791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52400" y="127001"/>
            <a:ext cx="8478982" cy="558800"/>
          </a:xfrm>
        </p:spPr>
        <p:txBody>
          <a:bodyPr/>
          <a:lstStyle/>
          <a:p>
            <a:r>
              <a:rPr lang="en-US" dirty="0"/>
              <a:t>DSP Management / Contractor Relations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Flex </a:t>
            </a:r>
            <a:r>
              <a:rPr lang="en-US" dirty="0"/>
              <a:t>and Same Day</a:t>
            </a:r>
          </a:p>
          <a:p>
            <a:r>
              <a:rPr lang="en-US" dirty="0"/>
              <a:t>Performance Manager - DSP Performance</a:t>
            </a:r>
          </a:p>
          <a:p>
            <a:r>
              <a:rPr lang="en-US" dirty="0" err="1"/>
              <a:t>Comm</a:t>
            </a:r>
            <a:r>
              <a:rPr lang="en-US" dirty="0"/>
              <a:t> &amp; Engagement - Communicating with DSPs</a:t>
            </a:r>
          </a:p>
          <a:p>
            <a:r>
              <a:rPr lang="en-US" dirty="0"/>
              <a:t>Supplier Compliance - DSPs are in compliance with policies</a:t>
            </a:r>
          </a:p>
          <a:p>
            <a:r>
              <a:rPr lang="en-US" dirty="0"/>
              <a:t>Support Teams for DSPs</a:t>
            </a:r>
          </a:p>
          <a:p>
            <a:r>
              <a:rPr lang="en-US" dirty="0"/>
              <a:t>Account Managers - Procuring, negotiating, onboarding DSPs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2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5400" dirty="0" smtClean="0"/>
              <a:t>Routing Tool Website</a:t>
            </a:r>
            <a:endParaRPr lang="en-US" sz="54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Route Planner, Auto Assign, Picklist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86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52400" y="127001"/>
            <a:ext cx="5865628" cy="558800"/>
          </a:xfrm>
        </p:spPr>
        <p:txBody>
          <a:bodyPr/>
          <a:lstStyle/>
          <a:p>
            <a:r>
              <a:rPr lang="en-US" dirty="0" smtClean="0"/>
              <a:t>RTW – Route Planner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779" y="1078926"/>
            <a:ext cx="9084498" cy="4478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102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52400" y="127001"/>
            <a:ext cx="5865628" cy="558800"/>
          </a:xfrm>
        </p:spPr>
        <p:txBody>
          <a:bodyPr/>
          <a:lstStyle/>
          <a:p>
            <a:r>
              <a:rPr lang="en-US" dirty="0" smtClean="0"/>
              <a:t>RTW – Auto Assign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986" y="1215613"/>
            <a:ext cx="9204731" cy="4360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972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303942"/>
      </a:dk1>
      <a:lt1>
        <a:srgbClr val="FFFFFF"/>
      </a:lt1>
      <a:dk2>
        <a:srgbClr val="FF9900"/>
      </a:dk2>
      <a:lt2>
        <a:srgbClr val="FFFFFF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mazon">
      <a:majorFont>
        <a:latin typeface="HelveticaNeueLT Std Thin"/>
        <a:ea typeface=""/>
        <a:cs typeface=""/>
      </a:majorFont>
      <a:minorFont>
        <a:latin typeface="HelveticaNeueLT St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A6C936584524B4DB102D038FD68525A" ma:contentTypeVersion="0" ma:contentTypeDescription="Create a new document." ma:contentTypeScope="" ma:versionID="b6e3c85b842dfa08876244e20cb489df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6164965-60E5-4B02-A11D-4F3CD7059BE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DF8A05F-A05B-4098-8CDB-D0C17DE18EA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A3FF4057-9801-4F47-B46A-4E57EA770429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34666</TotalTime>
  <Words>719</Words>
  <Application>Microsoft Office PowerPoint</Application>
  <PresentationFormat>Widescreen</PresentationFormat>
  <Paragraphs>134</Paragraphs>
  <Slides>30</Slides>
  <Notes>6</Notes>
  <HiddenSlides>3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Times New Roman</vt:lpstr>
      <vt:lpstr>Symbol</vt:lpstr>
      <vt:lpstr>Arial</vt:lpstr>
      <vt:lpstr>HelveticaNeueLT Std Thin</vt:lpstr>
      <vt:lpstr>Calibri</vt:lpstr>
      <vt:lpstr>HelveticaNeueLT Std</vt:lpstr>
      <vt:lpstr>SimSun</vt:lpstr>
      <vt:lpstr>Office Theme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Amazon.com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Milloway, Melissa</dc:creator>
  <cp:lastModifiedBy>Clay, Jeff</cp:lastModifiedBy>
  <cp:revision>360</cp:revision>
  <dcterms:created xsi:type="dcterms:W3CDTF">2016-01-19T23:54:16Z</dcterms:created>
  <dcterms:modified xsi:type="dcterms:W3CDTF">2020-03-30T16:43:11Z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0x010100FA6C936584524B4DB102D038FD68525A</vt:lpwstr>
  </property>
</Properties>
</file>